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0" r:id="rId1"/>
  </p:sldMasterIdLst>
  <p:notesMasterIdLst>
    <p:notesMasterId r:id="rId25"/>
  </p:notesMasterIdLst>
  <p:sldIdLst>
    <p:sldId id="2147482330" r:id="rId2"/>
    <p:sldId id="346" r:id="rId3"/>
    <p:sldId id="318" r:id="rId4"/>
    <p:sldId id="2147482255" r:id="rId5"/>
    <p:sldId id="2147482256" r:id="rId6"/>
    <p:sldId id="2147482252" r:id="rId7"/>
    <p:sldId id="2147482253" r:id="rId8"/>
    <p:sldId id="2147482254" r:id="rId9"/>
    <p:sldId id="2147482257" r:id="rId10"/>
    <p:sldId id="2147482238" r:id="rId11"/>
    <p:sldId id="2147482239" r:id="rId12"/>
    <p:sldId id="2147482237" r:id="rId13"/>
    <p:sldId id="2147482240" r:id="rId14"/>
    <p:sldId id="2147482258" r:id="rId15"/>
    <p:sldId id="2147482243" r:id="rId16"/>
    <p:sldId id="2147482244" r:id="rId17"/>
    <p:sldId id="2147482241" r:id="rId18"/>
    <p:sldId id="2147482259" r:id="rId19"/>
    <p:sldId id="2147482246" r:id="rId20"/>
    <p:sldId id="2147482260" r:id="rId21"/>
    <p:sldId id="2147482248" r:id="rId22"/>
    <p:sldId id="2147482249" r:id="rId23"/>
    <p:sldId id="330" r:id="rId2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1E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72"/>
    <p:restoredTop sz="94857"/>
  </p:normalViewPr>
  <p:slideViewPr>
    <p:cSldViewPr snapToGrid="0">
      <p:cViewPr varScale="1">
        <p:scale>
          <a:sx n="97" d="100"/>
          <a:sy n="97" d="100"/>
        </p:scale>
        <p:origin x="1134" y="4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377BDB-5DA5-8D44-980C-4769BF21163E}" type="datetimeFigureOut">
              <a:rPr lang="en-GB" smtClean="0"/>
              <a:t>09/07/2025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EC3AA5-45F5-FA4D-99AE-A77496FF8798}" type="slidenum">
              <a:rPr lang="en-GB" smtClean="0"/>
              <a:t>‹#›</a:t>
            </a:fld>
            <a:endParaRPr lang="en-GB"/>
          </a:p>
        </p:txBody>
      </p:sp>
    </p:spTree>
    <p:extLst>
      <p:ext uri="{BB962C8B-B14F-4D97-AF65-F5344CB8AC3E}">
        <p14:creationId xmlns:p14="http://schemas.microsoft.com/office/powerpoint/2010/main" val="454515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GB" sz="850" dirty="0">
              <a:latin typeface="Segoe UI"/>
              <a:cs typeface="Segoe UI"/>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7/9/2025 12:10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4008508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4F56E4-3F4F-ED41-82A7-1A0A6FD16499}"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91925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44F56E4-3F4F-ED41-82A7-1A0A6FD16499}" type="slidenum">
              <a:rPr lang="en-GB" smtClean="0"/>
              <a:t>23</a:t>
            </a:fld>
            <a:endParaRPr lang="en-GB"/>
          </a:p>
        </p:txBody>
      </p:sp>
    </p:spTree>
    <p:extLst>
      <p:ext uri="{BB962C8B-B14F-4D97-AF65-F5344CB8AC3E}">
        <p14:creationId xmlns:p14="http://schemas.microsoft.com/office/powerpoint/2010/main" val="19765362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oleObject" Target="../embeddings/oleObject9.bin"/><Relationship Id="rId1" Type="http://schemas.openxmlformats.org/officeDocument/2006/relationships/slideMaster" Target="../slideMasters/slideMaster1.xml"/><Relationship Id="rId5" Type="http://schemas.openxmlformats.org/officeDocument/2006/relationships/image" Target="../media/image12.jpg"/><Relationship Id="rId4"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6" Type="http://schemas.openxmlformats.org/officeDocument/2006/relationships/image" Target="../media/image42.png"/><Relationship Id="rId21" Type="http://schemas.openxmlformats.org/officeDocument/2006/relationships/image" Target="../media/image37.svg"/><Relationship Id="rId42" Type="http://schemas.openxmlformats.org/officeDocument/2006/relationships/image" Target="../media/image58.png"/><Relationship Id="rId47" Type="http://schemas.openxmlformats.org/officeDocument/2006/relationships/image" Target="../media/image63.svg"/><Relationship Id="rId63" Type="http://schemas.openxmlformats.org/officeDocument/2006/relationships/image" Target="../media/image79.svg"/><Relationship Id="rId68" Type="http://schemas.openxmlformats.org/officeDocument/2006/relationships/image" Target="../media/image84.png"/><Relationship Id="rId84" Type="http://schemas.openxmlformats.org/officeDocument/2006/relationships/image" Target="../media/image100.png"/><Relationship Id="rId89" Type="http://schemas.openxmlformats.org/officeDocument/2006/relationships/image" Target="../media/image105.svg"/><Relationship Id="rId16" Type="http://schemas.openxmlformats.org/officeDocument/2006/relationships/image" Target="../media/image32.png"/><Relationship Id="rId11" Type="http://schemas.openxmlformats.org/officeDocument/2006/relationships/image" Target="../media/image27.svg"/><Relationship Id="rId32" Type="http://schemas.openxmlformats.org/officeDocument/2006/relationships/image" Target="../media/image48.png"/><Relationship Id="rId37" Type="http://schemas.openxmlformats.org/officeDocument/2006/relationships/image" Target="../media/image53.svg"/><Relationship Id="rId53" Type="http://schemas.openxmlformats.org/officeDocument/2006/relationships/image" Target="../media/image69.svg"/><Relationship Id="rId58" Type="http://schemas.openxmlformats.org/officeDocument/2006/relationships/image" Target="../media/image74.png"/><Relationship Id="rId74" Type="http://schemas.openxmlformats.org/officeDocument/2006/relationships/image" Target="../media/image90.png"/><Relationship Id="rId79" Type="http://schemas.openxmlformats.org/officeDocument/2006/relationships/image" Target="../media/image95.svg"/><Relationship Id="rId102" Type="http://schemas.openxmlformats.org/officeDocument/2006/relationships/image" Target="../media/image118.png"/><Relationship Id="rId5" Type="http://schemas.openxmlformats.org/officeDocument/2006/relationships/image" Target="../media/image21.svg"/><Relationship Id="rId90" Type="http://schemas.openxmlformats.org/officeDocument/2006/relationships/image" Target="../media/image106.png"/><Relationship Id="rId95" Type="http://schemas.openxmlformats.org/officeDocument/2006/relationships/image" Target="../media/image111.svg"/><Relationship Id="rId22" Type="http://schemas.openxmlformats.org/officeDocument/2006/relationships/image" Target="../media/image38.png"/><Relationship Id="rId27" Type="http://schemas.openxmlformats.org/officeDocument/2006/relationships/image" Target="../media/image43.svg"/><Relationship Id="rId43" Type="http://schemas.openxmlformats.org/officeDocument/2006/relationships/image" Target="../media/image59.svg"/><Relationship Id="rId48" Type="http://schemas.openxmlformats.org/officeDocument/2006/relationships/image" Target="../media/image64.png"/><Relationship Id="rId64" Type="http://schemas.openxmlformats.org/officeDocument/2006/relationships/image" Target="../media/image80.png"/><Relationship Id="rId69" Type="http://schemas.openxmlformats.org/officeDocument/2006/relationships/image" Target="../media/image85.svg"/><Relationship Id="rId80" Type="http://schemas.openxmlformats.org/officeDocument/2006/relationships/image" Target="../media/image96.png"/><Relationship Id="rId85" Type="http://schemas.openxmlformats.org/officeDocument/2006/relationships/image" Target="../media/image101.svg"/><Relationship Id="rId12" Type="http://schemas.openxmlformats.org/officeDocument/2006/relationships/image" Target="../media/image28.png"/><Relationship Id="rId17" Type="http://schemas.openxmlformats.org/officeDocument/2006/relationships/image" Target="../media/image33.svg"/><Relationship Id="rId25" Type="http://schemas.openxmlformats.org/officeDocument/2006/relationships/image" Target="../media/image41.svg"/><Relationship Id="rId33" Type="http://schemas.openxmlformats.org/officeDocument/2006/relationships/image" Target="../media/image49.svg"/><Relationship Id="rId38" Type="http://schemas.openxmlformats.org/officeDocument/2006/relationships/image" Target="../media/image54.png"/><Relationship Id="rId46" Type="http://schemas.openxmlformats.org/officeDocument/2006/relationships/image" Target="../media/image62.png"/><Relationship Id="rId59" Type="http://schemas.openxmlformats.org/officeDocument/2006/relationships/image" Target="../media/image75.svg"/><Relationship Id="rId67" Type="http://schemas.openxmlformats.org/officeDocument/2006/relationships/image" Target="../media/image83.svg"/><Relationship Id="rId103" Type="http://schemas.openxmlformats.org/officeDocument/2006/relationships/image" Target="../media/image119.svg"/><Relationship Id="rId20" Type="http://schemas.openxmlformats.org/officeDocument/2006/relationships/image" Target="../media/image36.png"/><Relationship Id="rId41" Type="http://schemas.openxmlformats.org/officeDocument/2006/relationships/image" Target="../media/image57.svg"/><Relationship Id="rId54" Type="http://schemas.openxmlformats.org/officeDocument/2006/relationships/image" Target="../media/image70.png"/><Relationship Id="rId62" Type="http://schemas.openxmlformats.org/officeDocument/2006/relationships/image" Target="../media/image78.png"/><Relationship Id="rId70" Type="http://schemas.openxmlformats.org/officeDocument/2006/relationships/image" Target="../media/image86.png"/><Relationship Id="rId75" Type="http://schemas.openxmlformats.org/officeDocument/2006/relationships/image" Target="../media/image91.svg"/><Relationship Id="rId83" Type="http://schemas.openxmlformats.org/officeDocument/2006/relationships/image" Target="../media/image99.svg"/><Relationship Id="rId88" Type="http://schemas.openxmlformats.org/officeDocument/2006/relationships/image" Target="../media/image104.png"/><Relationship Id="rId91" Type="http://schemas.openxmlformats.org/officeDocument/2006/relationships/image" Target="../media/image107.svg"/><Relationship Id="rId96" Type="http://schemas.openxmlformats.org/officeDocument/2006/relationships/image" Target="../media/image112.png"/><Relationship Id="rId1" Type="http://schemas.openxmlformats.org/officeDocument/2006/relationships/slideMaster" Target="../slideMasters/slideMaster1.xml"/><Relationship Id="rId6" Type="http://schemas.openxmlformats.org/officeDocument/2006/relationships/image" Target="../media/image22.png"/><Relationship Id="rId15" Type="http://schemas.openxmlformats.org/officeDocument/2006/relationships/image" Target="../media/image31.svg"/><Relationship Id="rId23" Type="http://schemas.openxmlformats.org/officeDocument/2006/relationships/image" Target="../media/image39.svg"/><Relationship Id="rId28" Type="http://schemas.openxmlformats.org/officeDocument/2006/relationships/image" Target="../media/image44.png"/><Relationship Id="rId36" Type="http://schemas.openxmlformats.org/officeDocument/2006/relationships/image" Target="../media/image52.png"/><Relationship Id="rId49" Type="http://schemas.openxmlformats.org/officeDocument/2006/relationships/image" Target="../media/image65.svg"/><Relationship Id="rId57" Type="http://schemas.openxmlformats.org/officeDocument/2006/relationships/image" Target="../media/image73.svg"/><Relationship Id="rId10" Type="http://schemas.openxmlformats.org/officeDocument/2006/relationships/image" Target="../media/image26.png"/><Relationship Id="rId31" Type="http://schemas.openxmlformats.org/officeDocument/2006/relationships/image" Target="../media/image47.svg"/><Relationship Id="rId44" Type="http://schemas.openxmlformats.org/officeDocument/2006/relationships/image" Target="../media/image60.png"/><Relationship Id="rId52" Type="http://schemas.openxmlformats.org/officeDocument/2006/relationships/image" Target="../media/image68.png"/><Relationship Id="rId60" Type="http://schemas.openxmlformats.org/officeDocument/2006/relationships/image" Target="../media/image76.png"/><Relationship Id="rId65" Type="http://schemas.openxmlformats.org/officeDocument/2006/relationships/image" Target="../media/image81.svg"/><Relationship Id="rId73" Type="http://schemas.openxmlformats.org/officeDocument/2006/relationships/image" Target="../media/image89.svg"/><Relationship Id="rId78" Type="http://schemas.openxmlformats.org/officeDocument/2006/relationships/image" Target="../media/image94.png"/><Relationship Id="rId81" Type="http://schemas.openxmlformats.org/officeDocument/2006/relationships/image" Target="../media/image97.svg"/><Relationship Id="rId86" Type="http://schemas.openxmlformats.org/officeDocument/2006/relationships/image" Target="../media/image102.png"/><Relationship Id="rId94" Type="http://schemas.openxmlformats.org/officeDocument/2006/relationships/image" Target="../media/image110.png"/><Relationship Id="rId99" Type="http://schemas.openxmlformats.org/officeDocument/2006/relationships/image" Target="../media/image115.svg"/><Relationship Id="rId101" Type="http://schemas.openxmlformats.org/officeDocument/2006/relationships/image" Target="../media/image117.svg"/><Relationship Id="rId4" Type="http://schemas.openxmlformats.org/officeDocument/2006/relationships/image" Target="../media/image20.png"/><Relationship Id="rId9" Type="http://schemas.openxmlformats.org/officeDocument/2006/relationships/image" Target="../media/image25.svg"/><Relationship Id="rId13" Type="http://schemas.openxmlformats.org/officeDocument/2006/relationships/image" Target="../media/image29.svg"/><Relationship Id="rId18" Type="http://schemas.openxmlformats.org/officeDocument/2006/relationships/image" Target="../media/image34.png"/><Relationship Id="rId39" Type="http://schemas.openxmlformats.org/officeDocument/2006/relationships/image" Target="../media/image55.svg"/><Relationship Id="rId34" Type="http://schemas.openxmlformats.org/officeDocument/2006/relationships/image" Target="../media/image50.png"/><Relationship Id="rId50" Type="http://schemas.openxmlformats.org/officeDocument/2006/relationships/image" Target="../media/image66.png"/><Relationship Id="rId55" Type="http://schemas.openxmlformats.org/officeDocument/2006/relationships/image" Target="../media/image71.svg"/><Relationship Id="rId76" Type="http://schemas.openxmlformats.org/officeDocument/2006/relationships/image" Target="../media/image92.png"/><Relationship Id="rId97" Type="http://schemas.openxmlformats.org/officeDocument/2006/relationships/image" Target="../media/image113.svg"/><Relationship Id="rId7" Type="http://schemas.openxmlformats.org/officeDocument/2006/relationships/image" Target="../media/image23.svg"/><Relationship Id="rId71" Type="http://schemas.openxmlformats.org/officeDocument/2006/relationships/image" Target="../media/image87.svg"/><Relationship Id="rId92" Type="http://schemas.openxmlformats.org/officeDocument/2006/relationships/image" Target="../media/image108.png"/><Relationship Id="rId2" Type="http://schemas.openxmlformats.org/officeDocument/2006/relationships/image" Target="../media/image18.png"/><Relationship Id="rId29" Type="http://schemas.openxmlformats.org/officeDocument/2006/relationships/image" Target="../media/image45.svg"/><Relationship Id="rId24" Type="http://schemas.openxmlformats.org/officeDocument/2006/relationships/image" Target="../media/image40.png"/><Relationship Id="rId40" Type="http://schemas.openxmlformats.org/officeDocument/2006/relationships/image" Target="../media/image56.png"/><Relationship Id="rId45" Type="http://schemas.openxmlformats.org/officeDocument/2006/relationships/image" Target="../media/image61.svg"/><Relationship Id="rId66" Type="http://schemas.openxmlformats.org/officeDocument/2006/relationships/image" Target="../media/image82.png"/><Relationship Id="rId87" Type="http://schemas.openxmlformats.org/officeDocument/2006/relationships/image" Target="../media/image103.svg"/><Relationship Id="rId61" Type="http://schemas.openxmlformats.org/officeDocument/2006/relationships/image" Target="../media/image77.svg"/><Relationship Id="rId82" Type="http://schemas.openxmlformats.org/officeDocument/2006/relationships/image" Target="../media/image98.png"/><Relationship Id="rId19" Type="http://schemas.openxmlformats.org/officeDocument/2006/relationships/image" Target="../media/image35.svg"/><Relationship Id="rId14" Type="http://schemas.openxmlformats.org/officeDocument/2006/relationships/image" Target="../media/image30.png"/><Relationship Id="rId30" Type="http://schemas.openxmlformats.org/officeDocument/2006/relationships/image" Target="../media/image46.png"/><Relationship Id="rId35" Type="http://schemas.openxmlformats.org/officeDocument/2006/relationships/image" Target="../media/image51.svg"/><Relationship Id="rId56" Type="http://schemas.openxmlformats.org/officeDocument/2006/relationships/image" Target="../media/image72.png"/><Relationship Id="rId77" Type="http://schemas.openxmlformats.org/officeDocument/2006/relationships/image" Target="../media/image93.svg"/><Relationship Id="rId100" Type="http://schemas.openxmlformats.org/officeDocument/2006/relationships/image" Target="../media/image116.png"/><Relationship Id="rId8" Type="http://schemas.openxmlformats.org/officeDocument/2006/relationships/image" Target="../media/image24.png"/><Relationship Id="rId51" Type="http://schemas.openxmlformats.org/officeDocument/2006/relationships/image" Target="../media/image67.svg"/><Relationship Id="rId72" Type="http://schemas.openxmlformats.org/officeDocument/2006/relationships/image" Target="../media/image88.png"/><Relationship Id="rId93" Type="http://schemas.openxmlformats.org/officeDocument/2006/relationships/image" Target="../media/image109.svg"/><Relationship Id="rId98" Type="http://schemas.openxmlformats.org/officeDocument/2006/relationships/image" Target="../media/image114.png"/><Relationship Id="rId3" Type="http://schemas.openxmlformats.org/officeDocument/2006/relationships/image" Target="../media/image19.svg"/></Relationships>
</file>

<file path=ppt/slideLayouts/_rels/slideLayout18.xml.rels><?xml version="1.0" encoding="UTF-8" standalone="yes"?>
<Relationships xmlns="http://schemas.openxmlformats.org/package/2006/relationships"><Relationship Id="rId117" Type="http://schemas.openxmlformats.org/officeDocument/2006/relationships/image" Target="../media/image235.svg"/><Relationship Id="rId21" Type="http://schemas.openxmlformats.org/officeDocument/2006/relationships/image" Target="../media/image139.svg"/><Relationship Id="rId42" Type="http://schemas.openxmlformats.org/officeDocument/2006/relationships/image" Target="../media/image160.png"/><Relationship Id="rId63" Type="http://schemas.openxmlformats.org/officeDocument/2006/relationships/image" Target="../media/image181.svg"/><Relationship Id="rId84" Type="http://schemas.openxmlformats.org/officeDocument/2006/relationships/image" Target="../media/image202.png"/><Relationship Id="rId16" Type="http://schemas.openxmlformats.org/officeDocument/2006/relationships/image" Target="../media/image134.png"/><Relationship Id="rId107" Type="http://schemas.openxmlformats.org/officeDocument/2006/relationships/image" Target="../media/image225.svg"/><Relationship Id="rId11" Type="http://schemas.openxmlformats.org/officeDocument/2006/relationships/image" Target="../media/image129.svg"/><Relationship Id="rId32" Type="http://schemas.openxmlformats.org/officeDocument/2006/relationships/image" Target="../media/image150.png"/><Relationship Id="rId37" Type="http://schemas.openxmlformats.org/officeDocument/2006/relationships/image" Target="../media/image155.svg"/><Relationship Id="rId53" Type="http://schemas.openxmlformats.org/officeDocument/2006/relationships/image" Target="../media/image171.svg"/><Relationship Id="rId58" Type="http://schemas.openxmlformats.org/officeDocument/2006/relationships/image" Target="../media/image176.png"/><Relationship Id="rId74" Type="http://schemas.openxmlformats.org/officeDocument/2006/relationships/image" Target="../media/image192.png"/><Relationship Id="rId79" Type="http://schemas.openxmlformats.org/officeDocument/2006/relationships/image" Target="../media/image197.svg"/><Relationship Id="rId102" Type="http://schemas.openxmlformats.org/officeDocument/2006/relationships/image" Target="../media/image220.png"/><Relationship Id="rId123" Type="http://schemas.openxmlformats.org/officeDocument/2006/relationships/image" Target="../media/image241.svg"/><Relationship Id="rId128" Type="http://schemas.openxmlformats.org/officeDocument/2006/relationships/image" Target="../media/image246.png"/><Relationship Id="rId5" Type="http://schemas.openxmlformats.org/officeDocument/2006/relationships/image" Target="../media/image123.svg"/><Relationship Id="rId90" Type="http://schemas.openxmlformats.org/officeDocument/2006/relationships/image" Target="../media/image208.png"/><Relationship Id="rId95" Type="http://schemas.openxmlformats.org/officeDocument/2006/relationships/image" Target="../media/image213.svg"/><Relationship Id="rId22" Type="http://schemas.openxmlformats.org/officeDocument/2006/relationships/image" Target="../media/image140.png"/><Relationship Id="rId27" Type="http://schemas.openxmlformats.org/officeDocument/2006/relationships/image" Target="../media/image145.svg"/><Relationship Id="rId43" Type="http://schemas.openxmlformats.org/officeDocument/2006/relationships/image" Target="../media/image161.svg"/><Relationship Id="rId48" Type="http://schemas.openxmlformats.org/officeDocument/2006/relationships/image" Target="../media/image166.png"/><Relationship Id="rId64" Type="http://schemas.openxmlformats.org/officeDocument/2006/relationships/image" Target="../media/image182.png"/><Relationship Id="rId69" Type="http://schemas.openxmlformats.org/officeDocument/2006/relationships/image" Target="../media/image187.svg"/><Relationship Id="rId113" Type="http://schemas.openxmlformats.org/officeDocument/2006/relationships/image" Target="../media/image231.svg"/><Relationship Id="rId118" Type="http://schemas.openxmlformats.org/officeDocument/2006/relationships/image" Target="../media/image236.png"/><Relationship Id="rId134" Type="http://schemas.openxmlformats.org/officeDocument/2006/relationships/image" Target="../media/image252.png"/><Relationship Id="rId80" Type="http://schemas.openxmlformats.org/officeDocument/2006/relationships/image" Target="../media/image198.png"/><Relationship Id="rId85" Type="http://schemas.openxmlformats.org/officeDocument/2006/relationships/image" Target="../media/image203.svg"/><Relationship Id="rId12" Type="http://schemas.openxmlformats.org/officeDocument/2006/relationships/image" Target="../media/image130.png"/><Relationship Id="rId17" Type="http://schemas.openxmlformats.org/officeDocument/2006/relationships/image" Target="../media/image135.svg"/><Relationship Id="rId33" Type="http://schemas.openxmlformats.org/officeDocument/2006/relationships/image" Target="../media/image151.svg"/><Relationship Id="rId38" Type="http://schemas.openxmlformats.org/officeDocument/2006/relationships/image" Target="../media/image156.png"/><Relationship Id="rId59" Type="http://schemas.openxmlformats.org/officeDocument/2006/relationships/image" Target="../media/image177.svg"/><Relationship Id="rId103" Type="http://schemas.openxmlformats.org/officeDocument/2006/relationships/image" Target="../media/image221.svg"/><Relationship Id="rId108" Type="http://schemas.openxmlformats.org/officeDocument/2006/relationships/image" Target="../media/image226.png"/><Relationship Id="rId124" Type="http://schemas.openxmlformats.org/officeDocument/2006/relationships/image" Target="../media/image242.png"/><Relationship Id="rId129" Type="http://schemas.openxmlformats.org/officeDocument/2006/relationships/image" Target="../media/image247.svg"/><Relationship Id="rId54" Type="http://schemas.openxmlformats.org/officeDocument/2006/relationships/image" Target="../media/image172.png"/><Relationship Id="rId70" Type="http://schemas.openxmlformats.org/officeDocument/2006/relationships/image" Target="../media/image188.png"/><Relationship Id="rId75" Type="http://schemas.openxmlformats.org/officeDocument/2006/relationships/image" Target="../media/image193.svg"/><Relationship Id="rId91" Type="http://schemas.openxmlformats.org/officeDocument/2006/relationships/image" Target="../media/image209.svg"/><Relationship Id="rId96" Type="http://schemas.openxmlformats.org/officeDocument/2006/relationships/image" Target="../media/image214.png"/><Relationship Id="rId1" Type="http://schemas.openxmlformats.org/officeDocument/2006/relationships/slideMaster" Target="../slideMasters/slideMaster1.xml"/><Relationship Id="rId6" Type="http://schemas.openxmlformats.org/officeDocument/2006/relationships/image" Target="../media/image124.png"/><Relationship Id="rId23" Type="http://schemas.openxmlformats.org/officeDocument/2006/relationships/image" Target="../media/image141.svg"/><Relationship Id="rId28" Type="http://schemas.openxmlformats.org/officeDocument/2006/relationships/image" Target="../media/image146.png"/><Relationship Id="rId49" Type="http://schemas.openxmlformats.org/officeDocument/2006/relationships/image" Target="../media/image167.svg"/><Relationship Id="rId114" Type="http://schemas.openxmlformats.org/officeDocument/2006/relationships/image" Target="../media/image232.png"/><Relationship Id="rId119" Type="http://schemas.openxmlformats.org/officeDocument/2006/relationships/image" Target="../media/image237.svg"/><Relationship Id="rId44" Type="http://schemas.openxmlformats.org/officeDocument/2006/relationships/image" Target="../media/image162.png"/><Relationship Id="rId60" Type="http://schemas.openxmlformats.org/officeDocument/2006/relationships/image" Target="../media/image178.png"/><Relationship Id="rId65" Type="http://schemas.openxmlformats.org/officeDocument/2006/relationships/image" Target="../media/image183.svg"/><Relationship Id="rId81" Type="http://schemas.openxmlformats.org/officeDocument/2006/relationships/image" Target="../media/image199.svg"/><Relationship Id="rId86" Type="http://schemas.openxmlformats.org/officeDocument/2006/relationships/image" Target="../media/image204.png"/><Relationship Id="rId130" Type="http://schemas.openxmlformats.org/officeDocument/2006/relationships/image" Target="../media/image248.png"/><Relationship Id="rId135" Type="http://schemas.openxmlformats.org/officeDocument/2006/relationships/image" Target="../media/image253.svg"/><Relationship Id="rId13" Type="http://schemas.openxmlformats.org/officeDocument/2006/relationships/image" Target="../media/image131.svg"/><Relationship Id="rId18" Type="http://schemas.openxmlformats.org/officeDocument/2006/relationships/image" Target="../media/image136.png"/><Relationship Id="rId39" Type="http://schemas.openxmlformats.org/officeDocument/2006/relationships/image" Target="../media/image157.svg"/><Relationship Id="rId109" Type="http://schemas.openxmlformats.org/officeDocument/2006/relationships/image" Target="../media/image227.svg"/><Relationship Id="rId34" Type="http://schemas.openxmlformats.org/officeDocument/2006/relationships/image" Target="../media/image152.png"/><Relationship Id="rId50" Type="http://schemas.openxmlformats.org/officeDocument/2006/relationships/image" Target="../media/image168.png"/><Relationship Id="rId55" Type="http://schemas.openxmlformats.org/officeDocument/2006/relationships/image" Target="../media/image173.svg"/><Relationship Id="rId76" Type="http://schemas.openxmlformats.org/officeDocument/2006/relationships/image" Target="../media/image194.png"/><Relationship Id="rId97" Type="http://schemas.openxmlformats.org/officeDocument/2006/relationships/image" Target="../media/image215.svg"/><Relationship Id="rId104" Type="http://schemas.openxmlformats.org/officeDocument/2006/relationships/image" Target="../media/image222.png"/><Relationship Id="rId120" Type="http://schemas.openxmlformats.org/officeDocument/2006/relationships/image" Target="../media/image238.png"/><Relationship Id="rId125" Type="http://schemas.openxmlformats.org/officeDocument/2006/relationships/image" Target="../media/image243.svg"/><Relationship Id="rId7" Type="http://schemas.openxmlformats.org/officeDocument/2006/relationships/image" Target="../media/image125.svg"/><Relationship Id="rId71" Type="http://schemas.openxmlformats.org/officeDocument/2006/relationships/image" Target="../media/image189.svg"/><Relationship Id="rId92" Type="http://schemas.openxmlformats.org/officeDocument/2006/relationships/image" Target="../media/image210.png"/><Relationship Id="rId2" Type="http://schemas.openxmlformats.org/officeDocument/2006/relationships/image" Target="../media/image120.png"/><Relationship Id="rId29" Type="http://schemas.openxmlformats.org/officeDocument/2006/relationships/image" Target="../media/image147.svg"/><Relationship Id="rId24" Type="http://schemas.openxmlformats.org/officeDocument/2006/relationships/image" Target="../media/image142.png"/><Relationship Id="rId40" Type="http://schemas.openxmlformats.org/officeDocument/2006/relationships/image" Target="../media/image158.png"/><Relationship Id="rId45" Type="http://schemas.openxmlformats.org/officeDocument/2006/relationships/image" Target="../media/image163.svg"/><Relationship Id="rId66" Type="http://schemas.openxmlformats.org/officeDocument/2006/relationships/image" Target="../media/image184.png"/><Relationship Id="rId87" Type="http://schemas.openxmlformats.org/officeDocument/2006/relationships/image" Target="../media/image205.svg"/><Relationship Id="rId110" Type="http://schemas.openxmlformats.org/officeDocument/2006/relationships/image" Target="../media/image228.png"/><Relationship Id="rId115" Type="http://schemas.openxmlformats.org/officeDocument/2006/relationships/image" Target="../media/image233.svg"/><Relationship Id="rId131" Type="http://schemas.openxmlformats.org/officeDocument/2006/relationships/image" Target="../media/image249.svg"/><Relationship Id="rId61" Type="http://schemas.openxmlformats.org/officeDocument/2006/relationships/image" Target="../media/image179.svg"/><Relationship Id="rId82" Type="http://schemas.openxmlformats.org/officeDocument/2006/relationships/image" Target="../media/image200.png"/><Relationship Id="rId19" Type="http://schemas.openxmlformats.org/officeDocument/2006/relationships/image" Target="../media/image137.svg"/><Relationship Id="rId14" Type="http://schemas.openxmlformats.org/officeDocument/2006/relationships/image" Target="../media/image132.png"/><Relationship Id="rId30" Type="http://schemas.openxmlformats.org/officeDocument/2006/relationships/image" Target="../media/image148.png"/><Relationship Id="rId35" Type="http://schemas.openxmlformats.org/officeDocument/2006/relationships/image" Target="../media/image153.svg"/><Relationship Id="rId56" Type="http://schemas.openxmlformats.org/officeDocument/2006/relationships/image" Target="../media/image174.png"/><Relationship Id="rId77" Type="http://schemas.openxmlformats.org/officeDocument/2006/relationships/image" Target="../media/image195.svg"/><Relationship Id="rId100" Type="http://schemas.openxmlformats.org/officeDocument/2006/relationships/image" Target="../media/image218.png"/><Relationship Id="rId105" Type="http://schemas.openxmlformats.org/officeDocument/2006/relationships/image" Target="../media/image223.svg"/><Relationship Id="rId126" Type="http://schemas.openxmlformats.org/officeDocument/2006/relationships/image" Target="../media/image244.png"/><Relationship Id="rId8" Type="http://schemas.openxmlformats.org/officeDocument/2006/relationships/image" Target="../media/image126.png"/><Relationship Id="rId51" Type="http://schemas.openxmlformats.org/officeDocument/2006/relationships/image" Target="../media/image169.svg"/><Relationship Id="rId72" Type="http://schemas.openxmlformats.org/officeDocument/2006/relationships/image" Target="../media/image190.png"/><Relationship Id="rId93" Type="http://schemas.openxmlformats.org/officeDocument/2006/relationships/image" Target="../media/image211.svg"/><Relationship Id="rId98" Type="http://schemas.openxmlformats.org/officeDocument/2006/relationships/image" Target="../media/image216.png"/><Relationship Id="rId121" Type="http://schemas.openxmlformats.org/officeDocument/2006/relationships/image" Target="../media/image239.svg"/><Relationship Id="rId3" Type="http://schemas.openxmlformats.org/officeDocument/2006/relationships/image" Target="../media/image121.svg"/><Relationship Id="rId25" Type="http://schemas.openxmlformats.org/officeDocument/2006/relationships/image" Target="../media/image143.svg"/><Relationship Id="rId46" Type="http://schemas.openxmlformats.org/officeDocument/2006/relationships/image" Target="../media/image164.png"/><Relationship Id="rId67" Type="http://schemas.openxmlformats.org/officeDocument/2006/relationships/image" Target="../media/image185.svg"/><Relationship Id="rId116" Type="http://schemas.openxmlformats.org/officeDocument/2006/relationships/image" Target="../media/image234.png"/><Relationship Id="rId20" Type="http://schemas.openxmlformats.org/officeDocument/2006/relationships/image" Target="../media/image138.png"/><Relationship Id="rId41" Type="http://schemas.openxmlformats.org/officeDocument/2006/relationships/image" Target="../media/image159.svg"/><Relationship Id="rId62" Type="http://schemas.openxmlformats.org/officeDocument/2006/relationships/image" Target="../media/image180.png"/><Relationship Id="rId83" Type="http://schemas.openxmlformats.org/officeDocument/2006/relationships/image" Target="../media/image201.svg"/><Relationship Id="rId88" Type="http://schemas.openxmlformats.org/officeDocument/2006/relationships/image" Target="../media/image206.png"/><Relationship Id="rId111" Type="http://schemas.openxmlformats.org/officeDocument/2006/relationships/image" Target="../media/image229.svg"/><Relationship Id="rId132" Type="http://schemas.openxmlformats.org/officeDocument/2006/relationships/image" Target="../media/image250.png"/><Relationship Id="rId15" Type="http://schemas.openxmlformats.org/officeDocument/2006/relationships/image" Target="../media/image133.svg"/><Relationship Id="rId36" Type="http://schemas.openxmlformats.org/officeDocument/2006/relationships/image" Target="../media/image154.png"/><Relationship Id="rId57" Type="http://schemas.openxmlformats.org/officeDocument/2006/relationships/image" Target="../media/image175.svg"/><Relationship Id="rId106" Type="http://schemas.openxmlformats.org/officeDocument/2006/relationships/image" Target="../media/image224.png"/><Relationship Id="rId127" Type="http://schemas.openxmlformats.org/officeDocument/2006/relationships/image" Target="../media/image245.svg"/><Relationship Id="rId10" Type="http://schemas.openxmlformats.org/officeDocument/2006/relationships/image" Target="../media/image128.png"/><Relationship Id="rId31" Type="http://schemas.openxmlformats.org/officeDocument/2006/relationships/image" Target="../media/image149.svg"/><Relationship Id="rId52" Type="http://schemas.openxmlformats.org/officeDocument/2006/relationships/image" Target="../media/image170.png"/><Relationship Id="rId73" Type="http://schemas.openxmlformats.org/officeDocument/2006/relationships/image" Target="../media/image191.svg"/><Relationship Id="rId78" Type="http://schemas.openxmlformats.org/officeDocument/2006/relationships/image" Target="../media/image196.png"/><Relationship Id="rId94" Type="http://schemas.openxmlformats.org/officeDocument/2006/relationships/image" Target="../media/image212.png"/><Relationship Id="rId99" Type="http://schemas.openxmlformats.org/officeDocument/2006/relationships/image" Target="../media/image217.svg"/><Relationship Id="rId101" Type="http://schemas.openxmlformats.org/officeDocument/2006/relationships/image" Target="../media/image219.svg"/><Relationship Id="rId122" Type="http://schemas.openxmlformats.org/officeDocument/2006/relationships/image" Target="../media/image240.png"/><Relationship Id="rId4" Type="http://schemas.openxmlformats.org/officeDocument/2006/relationships/image" Target="../media/image122.png"/><Relationship Id="rId9" Type="http://schemas.openxmlformats.org/officeDocument/2006/relationships/image" Target="../media/image127.svg"/><Relationship Id="rId26" Type="http://schemas.openxmlformats.org/officeDocument/2006/relationships/image" Target="../media/image144.png"/><Relationship Id="rId47" Type="http://schemas.openxmlformats.org/officeDocument/2006/relationships/image" Target="../media/image165.svg"/><Relationship Id="rId68" Type="http://schemas.openxmlformats.org/officeDocument/2006/relationships/image" Target="../media/image186.png"/><Relationship Id="rId89" Type="http://schemas.openxmlformats.org/officeDocument/2006/relationships/image" Target="../media/image207.svg"/><Relationship Id="rId112" Type="http://schemas.openxmlformats.org/officeDocument/2006/relationships/image" Target="../media/image230.png"/><Relationship Id="rId133" Type="http://schemas.openxmlformats.org/officeDocument/2006/relationships/image" Target="../media/image251.svg"/></Relationships>
</file>

<file path=ppt/slideLayouts/_rels/slideLayout19.xml.rels><?xml version="1.0" encoding="UTF-8" standalone="yes"?>
<Relationships xmlns="http://schemas.openxmlformats.org/package/2006/relationships"><Relationship Id="rId117" Type="http://schemas.openxmlformats.org/officeDocument/2006/relationships/image" Target="../media/image361.svg"/><Relationship Id="rId299" Type="http://schemas.openxmlformats.org/officeDocument/2006/relationships/image" Target="../media/image541.png"/><Relationship Id="rId21" Type="http://schemas.openxmlformats.org/officeDocument/2006/relationships/image" Target="../media/image271.svg"/><Relationship Id="rId63" Type="http://schemas.openxmlformats.org/officeDocument/2006/relationships/image" Target="../media/image311.svg"/><Relationship Id="rId159" Type="http://schemas.openxmlformats.org/officeDocument/2006/relationships/image" Target="../media/image401.svg"/><Relationship Id="rId324" Type="http://schemas.openxmlformats.org/officeDocument/2006/relationships/image" Target="../media/image566.svg"/><Relationship Id="rId366" Type="http://schemas.openxmlformats.org/officeDocument/2006/relationships/image" Target="../media/image608.svg"/><Relationship Id="rId170" Type="http://schemas.openxmlformats.org/officeDocument/2006/relationships/image" Target="../media/image412.png"/><Relationship Id="rId226" Type="http://schemas.openxmlformats.org/officeDocument/2006/relationships/image" Target="../media/image468.png"/><Relationship Id="rId268" Type="http://schemas.openxmlformats.org/officeDocument/2006/relationships/image" Target="../media/image510.png"/><Relationship Id="rId32" Type="http://schemas.openxmlformats.org/officeDocument/2006/relationships/image" Target="../media/image282.png"/><Relationship Id="rId74" Type="http://schemas.openxmlformats.org/officeDocument/2006/relationships/image" Target="../media/image322.png"/><Relationship Id="rId128" Type="http://schemas.openxmlformats.org/officeDocument/2006/relationships/image" Target="../media/image370.png"/><Relationship Id="rId335" Type="http://schemas.openxmlformats.org/officeDocument/2006/relationships/image" Target="../media/image577.png"/><Relationship Id="rId377" Type="http://schemas.openxmlformats.org/officeDocument/2006/relationships/image" Target="../media/image619.png"/><Relationship Id="rId5" Type="http://schemas.openxmlformats.org/officeDocument/2006/relationships/image" Target="../media/image257.svg"/><Relationship Id="rId181" Type="http://schemas.openxmlformats.org/officeDocument/2006/relationships/image" Target="../media/image423.svg"/><Relationship Id="rId237" Type="http://schemas.openxmlformats.org/officeDocument/2006/relationships/image" Target="../media/image479.svg"/><Relationship Id="rId402" Type="http://schemas.openxmlformats.org/officeDocument/2006/relationships/image" Target="../media/image642.svg"/><Relationship Id="rId279" Type="http://schemas.openxmlformats.org/officeDocument/2006/relationships/image" Target="../media/image521.svg"/><Relationship Id="rId43" Type="http://schemas.openxmlformats.org/officeDocument/2006/relationships/image" Target="../media/image293.svg"/><Relationship Id="rId139" Type="http://schemas.openxmlformats.org/officeDocument/2006/relationships/image" Target="../media/image381.svg"/><Relationship Id="rId290" Type="http://schemas.openxmlformats.org/officeDocument/2006/relationships/image" Target="../media/image532.svg"/><Relationship Id="rId304" Type="http://schemas.openxmlformats.org/officeDocument/2006/relationships/image" Target="../media/image546.svg"/><Relationship Id="rId346" Type="http://schemas.openxmlformats.org/officeDocument/2006/relationships/image" Target="../media/image588.svg"/><Relationship Id="rId388" Type="http://schemas.openxmlformats.org/officeDocument/2006/relationships/image" Target="../media/image630.svg"/><Relationship Id="rId85" Type="http://schemas.openxmlformats.org/officeDocument/2006/relationships/image" Target="../media/image331.svg"/><Relationship Id="rId150" Type="http://schemas.openxmlformats.org/officeDocument/2006/relationships/image" Target="../media/image392.png"/><Relationship Id="rId192" Type="http://schemas.openxmlformats.org/officeDocument/2006/relationships/image" Target="../media/image434.png"/><Relationship Id="rId206" Type="http://schemas.openxmlformats.org/officeDocument/2006/relationships/image" Target="../media/image448.png"/><Relationship Id="rId413" Type="http://schemas.openxmlformats.org/officeDocument/2006/relationships/image" Target="../media/image653.png"/><Relationship Id="rId248" Type="http://schemas.openxmlformats.org/officeDocument/2006/relationships/image" Target="../media/image490.png"/><Relationship Id="rId12" Type="http://schemas.openxmlformats.org/officeDocument/2006/relationships/image" Target="../media/image264.png"/><Relationship Id="rId108" Type="http://schemas.openxmlformats.org/officeDocument/2006/relationships/image" Target="../media/image352.png"/><Relationship Id="rId315" Type="http://schemas.openxmlformats.org/officeDocument/2006/relationships/image" Target="../media/image557.png"/><Relationship Id="rId357" Type="http://schemas.openxmlformats.org/officeDocument/2006/relationships/image" Target="../media/image599.png"/><Relationship Id="rId54" Type="http://schemas.openxmlformats.org/officeDocument/2006/relationships/image" Target="../media/image216.png"/><Relationship Id="rId96" Type="http://schemas.openxmlformats.org/officeDocument/2006/relationships/image" Target="../media/image342.png"/><Relationship Id="rId161" Type="http://schemas.openxmlformats.org/officeDocument/2006/relationships/image" Target="../media/image403.svg"/><Relationship Id="rId217" Type="http://schemas.openxmlformats.org/officeDocument/2006/relationships/image" Target="../media/image459.svg"/><Relationship Id="rId399" Type="http://schemas.openxmlformats.org/officeDocument/2006/relationships/image" Target="../media/image190.png"/><Relationship Id="rId259" Type="http://schemas.openxmlformats.org/officeDocument/2006/relationships/image" Target="../media/image501.svg"/><Relationship Id="rId424" Type="http://schemas.openxmlformats.org/officeDocument/2006/relationships/image" Target="../media/image664.svg"/><Relationship Id="rId23" Type="http://schemas.openxmlformats.org/officeDocument/2006/relationships/image" Target="../media/image273.svg"/><Relationship Id="rId119" Type="http://schemas.openxmlformats.org/officeDocument/2006/relationships/image" Target="../media/image363.svg"/><Relationship Id="rId270" Type="http://schemas.openxmlformats.org/officeDocument/2006/relationships/image" Target="../media/image512.png"/><Relationship Id="rId326" Type="http://schemas.openxmlformats.org/officeDocument/2006/relationships/image" Target="../media/image568.svg"/><Relationship Id="rId65" Type="http://schemas.openxmlformats.org/officeDocument/2006/relationships/image" Target="../media/image313.svg"/><Relationship Id="rId130" Type="http://schemas.openxmlformats.org/officeDocument/2006/relationships/image" Target="../media/image372.png"/><Relationship Id="rId368" Type="http://schemas.openxmlformats.org/officeDocument/2006/relationships/image" Target="../media/image610.svg"/><Relationship Id="rId172" Type="http://schemas.openxmlformats.org/officeDocument/2006/relationships/image" Target="../media/image414.png"/><Relationship Id="rId228" Type="http://schemas.openxmlformats.org/officeDocument/2006/relationships/image" Target="../media/image470.png"/><Relationship Id="rId281" Type="http://schemas.openxmlformats.org/officeDocument/2006/relationships/image" Target="../media/image523.svg"/><Relationship Id="rId337" Type="http://schemas.openxmlformats.org/officeDocument/2006/relationships/image" Target="../media/image579.png"/><Relationship Id="rId34" Type="http://schemas.openxmlformats.org/officeDocument/2006/relationships/image" Target="../media/image284.png"/><Relationship Id="rId76" Type="http://schemas.openxmlformats.org/officeDocument/2006/relationships/image" Target="../media/image324.png"/><Relationship Id="rId141" Type="http://schemas.openxmlformats.org/officeDocument/2006/relationships/image" Target="../media/image383.svg"/><Relationship Id="rId379" Type="http://schemas.openxmlformats.org/officeDocument/2006/relationships/image" Target="../media/image621.png"/><Relationship Id="rId7" Type="http://schemas.openxmlformats.org/officeDocument/2006/relationships/image" Target="../media/image259.svg"/><Relationship Id="rId183" Type="http://schemas.openxmlformats.org/officeDocument/2006/relationships/image" Target="../media/image425.svg"/><Relationship Id="rId239" Type="http://schemas.openxmlformats.org/officeDocument/2006/relationships/image" Target="../media/image481.svg"/><Relationship Id="rId390" Type="http://schemas.openxmlformats.org/officeDocument/2006/relationships/image" Target="../media/image632.svg"/><Relationship Id="rId404" Type="http://schemas.openxmlformats.org/officeDocument/2006/relationships/image" Target="../media/image644.svg"/><Relationship Id="rId250" Type="http://schemas.openxmlformats.org/officeDocument/2006/relationships/image" Target="../media/image492.png"/><Relationship Id="rId292" Type="http://schemas.openxmlformats.org/officeDocument/2006/relationships/image" Target="../media/image534.svg"/><Relationship Id="rId306" Type="http://schemas.openxmlformats.org/officeDocument/2006/relationships/image" Target="../media/image548.svg"/><Relationship Id="rId45" Type="http://schemas.openxmlformats.org/officeDocument/2006/relationships/image" Target="../media/image295.svg"/><Relationship Id="rId87" Type="http://schemas.openxmlformats.org/officeDocument/2006/relationships/image" Target="../media/image333.svg"/><Relationship Id="rId110" Type="http://schemas.openxmlformats.org/officeDocument/2006/relationships/image" Target="../media/image354.png"/><Relationship Id="rId348" Type="http://schemas.openxmlformats.org/officeDocument/2006/relationships/image" Target="../media/image590.svg"/><Relationship Id="rId152" Type="http://schemas.openxmlformats.org/officeDocument/2006/relationships/image" Target="../media/image394.png"/><Relationship Id="rId194" Type="http://schemas.openxmlformats.org/officeDocument/2006/relationships/image" Target="../media/image436.png"/><Relationship Id="rId208" Type="http://schemas.openxmlformats.org/officeDocument/2006/relationships/image" Target="../media/image450.png"/><Relationship Id="rId415" Type="http://schemas.openxmlformats.org/officeDocument/2006/relationships/image" Target="../media/image655.png"/><Relationship Id="rId261" Type="http://schemas.openxmlformats.org/officeDocument/2006/relationships/image" Target="../media/image503.svg"/><Relationship Id="rId14" Type="http://schemas.openxmlformats.org/officeDocument/2006/relationships/image" Target="../media/image266.png"/><Relationship Id="rId56" Type="http://schemas.openxmlformats.org/officeDocument/2006/relationships/image" Target="../media/image304.png"/><Relationship Id="rId317" Type="http://schemas.openxmlformats.org/officeDocument/2006/relationships/image" Target="../media/image559.png"/><Relationship Id="rId359" Type="http://schemas.openxmlformats.org/officeDocument/2006/relationships/image" Target="../media/image601.png"/><Relationship Id="rId98" Type="http://schemas.openxmlformats.org/officeDocument/2006/relationships/image" Target="../media/image192.png"/><Relationship Id="rId121" Type="http://schemas.openxmlformats.org/officeDocument/2006/relationships/image" Target="../media/image365.svg"/><Relationship Id="rId163" Type="http://schemas.openxmlformats.org/officeDocument/2006/relationships/image" Target="../media/image405.svg"/><Relationship Id="rId219" Type="http://schemas.openxmlformats.org/officeDocument/2006/relationships/image" Target="../media/image461.svg"/><Relationship Id="rId370" Type="http://schemas.openxmlformats.org/officeDocument/2006/relationships/image" Target="../media/image612.svg"/><Relationship Id="rId426" Type="http://schemas.openxmlformats.org/officeDocument/2006/relationships/image" Target="../media/image666.svg"/><Relationship Id="rId230" Type="http://schemas.openxmlformats.org/officeDocument/2006/relationships/image" Target="../media/image472.png"/><Relationship Id="rId25" Type="http://schemas.openxmlformats.org/officeDocument/2006/relationships/image" Target="../media/image275.svg"/><Relationship Id="rId67" Type="http://schemas.openxmlformats.org/officeDocument/2006/relationships/image" Target="../media/image315.svg"/><Relationship Id="rId272" Type="http://schemas.openxmlformats.org/officeDocument/2006/relationships/image" Target="../media/image514.png"/><Relationship Id="rId328" Type="http://schemas.openxmlformats.org/officeDocument/2006/relationships/image" Target="../media/image570.svg"/><Relationship Id="rId132" Type="http://schemas.openxmlformats.org/officeDocument/2006/relationships/image" Target="../media/image374.png"/><Relationship Id="rId174" Type="http://schemas.openxmlformats.org/officeDocument/2006/relationships/image" Target="../media/image416.png"/><Relationship Id="rId381" Type="http://schemas.openxmlformats.org/officeDocument/2006/relationships/image" Target="../media/image623.png"/><Relationship Id="rId241" Type="http://schemas.openxmlformats.org/officeDocument/2006/relationships/image" Target="../media/image483.svg"/><Relationship Id="rId36" Type="http://schemas.openxmlformats.org/officeDocument/2006/relationships/image" Target="../media/image286.png"/><Relationship Id="rId283" Type="http://schemas.openxmlformats.org/officeDocument/2006/relationships/image" Target="../media/image525.png"/><Relationship Id="rId339" Type="http://schemas.openxmlformats.org/officeDocument/2006/relationships/image" Target="../media/image581.png"/><Relationship Id="rId78" Type="http://schemas.openxmlformats.org/officeDocument/2006/relationships/image" Target="../media/image182.png"/><Relationship Id="rId101" Type="http://schemas.openxmlformats.org/officeDocument/2006/relationships/image" Target="../media/image345.svg"/><Relationship Id="rId143" Type="http://schemas.openxmlformats.org/officeDocument/2006/relationships/image" Target="../media/image385.svg"/><Relationship Id="rId185" Type="http://schemas.openxmlformats.org/officeDocument/2006/relationships/image" Target="../media/image427.svg"/><Relationship Id="rId350" Type="http://schemas.openxmlformats.org/officeDocument/2006/relationships/image" Target="../media/image592.svg"/><Relationship Id="rId406" Type="http://schemas.openxmlformats.org/officeDocument/2006/relationships/image" Target="../media/image646.svg"/><Relationship Id="rId9" Type="http://schemas.openxmlformats.org/officeDocument/2006/relationships/image" Target="../media/image261.svg"/><Relationship Id="rId210" Type="http://schemas.openxmlformats.org/officeDocument/2006/relationships/image" Target="../media/image452.png"/><Relationship Id="rId392" Type="http://schemas.openxmlformats.org/officeDocument/2006/relationships/image" Target="../media/image634.svg"/><Relationship Id="rId252" Type="http://schemas.openxmlformats.org/officeDocument/2006/relationships/image" Target="../media/image494.png"/><Relationship Id="rId294" Type="http://schemas.openxmlformats.org/officeDocument/2006/relationships/image" Target="../media/image536.svg"/><Relationship Id="rId308" Type="http://schemas.openxmlformats.org/officeDocument/2006/relationships/image" Target="../media/image550.svg"/><Relationship Id="rId47" Type="http://schemas.openxmlformats.org/officeDocument/2006/relationships/image" Target="../media/image297.svg"/><Relationship Id="rId89" Type="http://schemas.openxmlformats.org/officeDocument/2006/relationships/image" Target="../media/image335.svg"/><Relationship Id="rId112" Type="http://schemas.openxmlformats.org/officeDocument/2006/relationships/image" Target="../media/image356.png"/><Relationship Id="rId154" Type="http://schemas.openxmlformats.org/officeDocument/2006/relationships/image" Target="../media/image396.png"/><Relationship Id="rId361" Type="http://schemas.openxmlformats.org/officeDocument/2006/relationships/image" Target="../media/image603.png"/><Relationship Id="rId196" Type="http://schemas.openxmlformats.org/officeDocument/2006/relationships/image" Target="../media/image438.png"/><Relationship Id="rId417" Type="http://schemas.openxmlformats.org/officeDocument/2006/relationships/image" Target="../media/image657.png"/><Relationship Id="rId16" Type="http://schemas.openxmlformats.org/officeDocument/2006/relationships/image" Target="../media/image268.png"/><Relationship Id="rId221" Type="http://schemas.openxmlformats.org/officeDocument/2006/relationships/image" Target="../media/image463.svg"/><Relationship Id="rId263" Type="http://schemas.openxmlformats.org/officeDocument/2006/relationships/image" Target="../media/image505.svg"/><Relationship Id="rId319" Type="http://schemas.openxmlformats.org/officeDocument/2006/relationships/image" Target="../media/image561.png"/><Relationship Id="rId58" Type="http://schemas.openxmlformats.org/officeDocument/2006/relationships/image" Target="../media/image306.png"/><Relationship Id="rId123" Type="http://schemas.openxmlformats.org/officeDocument/2006/relationships/image" Target="../media/image199.svg"/><Relationship Id="rId330" Type="http://schemas.openxmlformats.org/officeDocument/2006/relationships/image" Target="../media/image572.svg"/><Relationship Id="rId165" Type="http://schemas.openxmlformats.org/officeDocument/2006/relationships/image" Target="../media/image407.svg"/><Relationship Id="rId372" Type="http://schemas.openxmlformats.org/officeDocument/2006/relationships/image" Target="../media/image614.svg"/><Relationship Id="rId232" Type="http://schemas.openxmlformats.org/officeDocument/2006/relationships/image" Target="../media/image474.png"/><Relationship Id="rId274" Type="http://schemas.openxmlformats.org/officeDocument/2006/relationships/image" Target="../media/image516.png"/><Relationship Id="rId27" Type="http://schemas.openxmlformats.org/officeDocument/2006/relationships/image" Target="../media/image277.svg"/><Relationship Id="rId69" Type="http://schemas.openxmlformats.org/officeDocument/2006/relationships/image" Target="../media/image317.svg"/><Relationship Id="rId134" Type="http://schemas.openxmlformats.org/officeDocument/2006/relationships/image" Target="../media/image376.png"/><Relationship Id="rId80" Type="http://schemas.openxmlformats.org/officeDocument/2006/relationships/image" Target="../media/image326.png"/><Relationship Id="rId176" Type="http://schemas.openxmlformats.org/officeDocument/2006/relationships/image" Target="../media/image418.png"/><Relationship Id="rId341" Type="http://schemas.openxmlformats.org/officeDocument/2006/relationships/image" Target="../media/image583.png"/><Relationship Id="rId383" Type="http://schemas.openxmlformats.org/officeDocument/2006/relationships/image" Target="../media/image625.png"/><Relationship Id="rId201" Type="http://schemas.openxmlformats.org/officeDocument/2006/relationships/image" Target="../media/image443.svg"/><Relationship Id="rId243" Type="http://schemas.openxmlformats.org/officeDocument/2006/relationships/image" Target="../media/image485.svg"/><Relationship Id="rId285" Type="http://schemas.openxmlformats.org/officeDocument/2006/relationships/image" Target="../media/image527.png"/><Relationship Id="rId38" Type="http://schemas.openxmlformats.org/officeDocument/2006/relationships/image" Target="../media/image288.png"/><Relationship Id="rId103" Type="http://schemas.openxmlformats.org/officeDocument/2006/relationships/image" Target="../media/image347.svg"/><Relationship Id="rId310" Type="http://schemas.openxmlformats.org/officeDocument/2006/relationships/image" Target="../media/image552.svg"/><Relationship Id="rId70" Type="http://schemas.openxmlformats.org/officeDocument/2006/relationships/image" Target="../media/image318.png"/><Relationship Id="rId91" Type="http://schemas.openxmlformats.org/officeDocument/2006/relationships/image" Target="../media/image337.svg"/><Relationship Id="rId145" Type="http://schemas.openxmlformats.org/officeDocument/2006/relationships/image" Target="../media/image387.svg"/><Relationship Id="rId166" Type="http://schemas.openxmlformats.org/officeDocument/2006/relationships/image" Target="../media/image408.png"/><Relationship Id="rId187" Type="http://schemas.openxmlformats.org/officeDocument/2006/relationships/image" Target="../media/image429.svg"/><Relationship Id="rId331" Type="http://schemas.openxmlformats.org/officeDocument/2006/relationships/image" Target="../media/image573.png"/><Relationship Id="rId352" Type="http://schemas.openxmlformats.org/officeDocument/2006/relationships/image" Target="../media/image594.svg"/><Relationship Id="rId373" Type="http://schemas.openxmlformats.org/officeDocument/2006/relationships/image" Target="../media/image615.png"/><Relationship Id="rId394" Type="http://schemas.openxmlformats.org/officeDocument/2006/relationships/image" Target="../media/image636.svg"/><Relationship Id="rId408" Type="http://schemas.openxmlformats.org/officeDocument/2006/relationships/image" Target="../media/image648.svg"/><Relationship Id="rId1" Type="http://schemas.openxmlformats.org/officeDocument/2006/relationships/slideMaster" Target="../slideMasters/slideMaster1.xml"/><Relationship Id="rId212" Type="http://schemas.openxmlformats.org/officeDocument/2006/relationships/image" Target="../media/image454.png"/><Relationship Id="rId233" Type="http://schemas.openxmlformats.org/officeDocument/2006/relationships/image" Target="../media/image475.svg"/><Relationship Id="rId254" Type="http://schemas.openxmlformats.org/officeDocument/2006/relationships/image" Target="../media/image496.png"/><Relationship Id="rId28" Type="http://schemas.openxmlformats.org/officeDocument/2006/relationships/image" Target="../media/image278.png"/><Relationship Id="rId49" Type="http://schemas.openxmlformats.org/officeDocument/2006/relationships/image" Target="../media/image299.svg"/><Relationship Id="rId114" Type="http://schemas.openxmlformats.org/officeDocument/2006/relationships/image" Target="../media/image358.png"/><Relationship Id="rId275" Type="http://schemas.openxmlformats.org/officeDocument/2006/relationships/image" Target="../media/image517.svg"/><Relationship Id="rId296" Type="http://schemas.openxmlformats.org/officeDocument/2006/relationships/image" Target="../media/image538.svg"/><Relationship Id="rId300" Type="http://schemas.openxmlformats.org/officeDocument/2006/relationships/image" Target="../media/image542.svg"/><Relationship Id="rId60" Type="http://schemas.openxmlformats.org/officeDocument/2006/relationships/image" Target="../media/image308.png"/><Relationship Id="rId81" Type="http://schemas.openxmlformats.org/officeDocument/2006/relationships/image" Target="../media/image327.svg"/><Relationship Id="rId135" Type="http://schemas.openxmlformats.org/officeDocument/2006/relationships/image" Target="../media/image377.svg"/><Relationship Id="rId156" Type="http://schemas.openxmlformats.org/officeDocument/2006/relationships/image" Target="../media/image398.png"/><Relationship Id="rId177" Type="http://schemas.openxmlformats.org/officeDocument/2006/relationships/image" Target="../media/image419.svg"/><Relationship Id="rId198" Type="http://schemas.openxmlformats.org/officeDocument/2006/relationships/image" Target="../media/image440.png"/><Relationship Id="rId321" Type="http://schemas.openxmlformats.org/officeDocument/2006/relationships/image" Target="../media/image563.png"/><Relationship Id="rId342" Type="http://schemas.openxmlformats.org/officeDocument/2006/relationships/image" Target="../media/image584.svg"/><Relationship Id="rId363" Type="http://schemas.openxmlformats.org/officeDocument/2006/relationships/image" Target="../media/image605.png"/><Relationship Id="rId384" Type="http://schemas.openxmlformats.org/officeDocument/2006/relationships/image" Target="../media/image626.svg"/><Relationship Id="rId419" Type="http://schemas.openxmlformats.org/officeDocument/2006/relationships/image" Target="../media/image659.png"/><Relationship Id="rId202" Type="http://schemas.openxmlformats.org/officeDocument/2006/relationships/image" Target="../media/image444.png"/><Relationship Id="rId223" Type="http://schemas.openxmlformats.org/officeDocument/2006/relationships/image" Target="../media/image465.svg"/><Relationship Id="rId244" Type="http://schemas.openxmlformats.org/officeDocument/2006/relationships/image" Target="../media/image486.png"/><Relationship Id="rId18" Type="http://schemas.openxmlformats.org/officeDocument/2006/relationships/image" Target="../media/image154.png"/><Relationship Id="rId39" Type="http://schemas.openxmlformats.org/officeDocument/2006/relationships/image" Target="../media/image289.svg"/><Relationship Id="rId265" Type="http://schemas.openxmlformats.org/officeDocument/2006/relationships/image" Target="../media/image507.svg"/><Relationship Id="rId286" Type="http://schemas.openxmlformats.org/officeDocument/2006/relationships/image" Target="../media/image528.svg"/><Relationship Id="rId50" Type="http://schemas.openxmlformats.org/officeDocument/2006/relationships/image" Target="../media/image300.png"/><Relationship Id="rId104" Type="http://schemas.openxmlformats.org/officeDocument/2006/relationships/image" Target="../media/image348.png"/><Relationship Id="rId125" Type="http://schemas.openxmlformats.org/officeDocument/2006/relationships/image" Target="../media/image367.svg"/><Relationship Id="rId146" Type="http://schemas.openxmlformats.org/officeDocument/2006/relationships/image" Target="../media/image388.png"/><Relationship Id="rId167" Type="http://schemas.openxmlformats.org/officeDocument/2006/relationships/image" Target="../media/image409.svg"/><Relationship Id="rId188" Type="http://schemas.openxmlformats.org/officeDocument/2006/relationships/image" Target="../media/image430.png"/><Relationship Id="rId311" Type="http://schemas.openxmlformats.org/officeDocument/2006/relationships/image" Target="../media/image553.png"/><Relationship Id="rId332" Type="http://schemas.openxmlformats.org/officeDocument/2006/relationships/image" Target="../media/image574.svg"/><Relationship Id="rId353" Type="http://schemas.openxmlformats.org/officeDocument/2006/relationships/image" Target="../media/image595.png"/><Relationship Id="rId374" Type="http://schemas.openxmlformats.org/officeDocument/2006/relationships/image" Target="../media/image616.svg"/><Relationship Id="rId395" Type="http://schemas.openxmlformats.org/officeDocument/2006/relationships/image" Target="../media/image637.png"/><Relationship Id="rId409" Type="http://schemas.openxmlformats.org/officeDocument/2006/relationships/image" Target="../media/image649.png"/><Relationship Id="rId71" Type="http://schemas.openxmlformats.org/officeDocument/2006/relationships/image" Target="../media/image319.svg"/><Relationship Id="rId92" Type="http://schemas.openxmlformats.org/officeDocument/2006/relationships/image" Target="../media/image338.png"/><Relationship Id="rId213" Type="http://schemas.openxmlformats.org/officeDocument/2006/relationships/image" Target="../media/image455.svg"/><Relationship Id="rId234" Type="http://schemas.openxmlformats.org/officeDocument/2006/relationships/image" Target="../media/image476.png"/><Relationship Id="rId420" Type="http://schemas.openxmlformats.org/officeDocument/2006/relationships/image" Target="../media/image660.svg"/><Relationship Id="rId2" Type="http://schemas.openxmlformats.org/officeDocument/2006/relationships/image" Target="../media/image254.png"/><Relationship Id="rId29" Type="http://schemas.openxmlformats.org/officeDocument/2006/relationships/image" Target="../media/image279.svg"/><Relationship Id="rId255" Type="http://schemas.openxmlformats.org/officeDocument/2006/relationships/image" Target="../media/image497.svg"/><Relationship Id="rId276" Type="http://schemas.openxmlformats.org/officeDocument/2006/relationships/image" Target="../media/image518.png"/><Relationship Id="rId297" Type="http://schemas.openxmlformats.org/officeDocument/2006/relationships/image" Target="../media/image539.png"/><Relationship Id="rId40" Type="http://schemas.openxmlformats.org/officeDocument/2006/relationships/image" Target="../media/image290.png"/><Relationship Id="rId115" Type="http://schemas.openxmlformats.org/officeDocument/2006/relationships/image" Target="../media/image359.svg"/><Relationship Id="rId136" Type="http://schemas.openxmlformats.org/officeDocument/2006/relationships/image" Target="../media/image378.png"/><Relationship Id="rId157" Type="http://schemas.openxmlformats.org/officeDocument/2006/relationships/image" Target="../media/image399.svg"/><Relationship Id="rId178" Type="http://schemas.openxmlformats.org/officeDocument/2006/relationships/image" Target="../media/image420.png"/><Relationship Id="rId301" Type="http://schemas.openxmlformats.org/officeDocument/2006/relationships/image" Target="../media/image543.png"/><Relationship Id="rId322" Type="http://schemas.openxmlformats.org/officeDocument/2006/relationships/image" Target="../media/image564.svg"/><Relationship Id="rId343" Type="http://schemas.openxmlformats.org/officeDocument/2006/relationships/image" Target="../media/image585.png"/><Relationship Id="rId364" Type="http://schemas.openxmlformats.org/officeDocument/2006/relationships/image" Target="../media/image606.svg"/><Relationship Id="rId61" Type="http://schemas.openxmlformats.org/officeDocument/2006/relationships/image" Target="../media/image309.svg"/><Relationship Id="rId82" Type="http://schemas.openxmlformats.org/officeDocument/2006/relationships/image" Target="../media/image328.png"/><Relationship Id="rId199" Type="http://schemas.openxmlformats.org/officeDocument/2006/relationships/image" Target="../media/image441.svg"/><Relationship Id="rId203" Type="http://schemas.openxmlformats.org/officeDocument/2006/relationships/image" Target="../media/image445.svg"/><Relationship Id="rId385" Type="http://schemas.openxmlformats.org/officeDocument/2006/relationships/image" Target="../media/image627.png"/><Relationship Id="rId19" Type="http://schemas.openxmlformats.org/officeDocument/2006/relationships/image" Target="../media/image155.svg"/><Relationship Id="rId224" Type="http://schemas.openxmlformats.org/officeDocument/2006/relationships/image" Target="../media/image466.png"/><Relationship Id="rId245" Type="http://schemas.openxmlformats.org/officeDocument/2006/relationships/image" Target="../media/image487.svg"/><Relationship Id="rId266" Type="http://schemas.openxmlformats.org/officeDocument/2006/relationships/image" Target="../media/image508.png"/><Relationship Id="rId287" Type="http://schemas.openxmlformats.org/officeDocument/2006/relationships/image" Target="../media/image529.png"/><Relationship Id="rId410" Type="http://schemas.openxmlformats.org/officeDocument/2006/relationships/image" Target="../media/image650.svg"/><Relationship Id="rId30" Type="http://schemas.openxmlformats.org/officeDocument/2006/relationships/image" Target="../media/image280.png"/><Relationship Id="rId105" Type="http://schemas.openxmlformats.org/officeDocument/2006/relationships/image" Target="../media/image349.svg"/><Relationship Id="rId126" Type="http://schemas.openxmlformats.org/officeDocument/2006/relationships/image" Target="../media/image368.png"/><Relationship Id="rId147" Type="http://schemas.openxmlformats.org/officeDocument/2006/relationships/image" Target="../media/image389.svg"/><Relationship Id="rId168" Type="http://schemas.openxmlformats.org/officeDocument/2006/relationships/image" Target="../media/image410.png"/><Relationship Id="rId312" Type="http://schemas.openxmlformats.org/officeDocument/2006/relationships/image" Target="../media/image554.svg"/><Relationship Id="rId333" Type="http://schemas.openxmlformats.org/officeDocument/2006/relationships/image" Target="../media/image575.png"/><Relationship Id="rId354" Type="http://schemas.openxmlformats.org/officeDocument/2006/relationships/image" Target="../media/image596.svg"/><Relationship Id="rId51" Type="http://schemas.openxmlformats.org/officeDocument/2006/relationships/image" Target="../media/image301.svg"/><Relationship Id="rId72" Type="http://schemas.openxmlformats.org/officeDocument/2006/relationships/image" Target="../media/image320.png"/><Relationship Id="rId93" Type="http://schemas.openxmlformats.org/officeDocument/2006/relationships/image" Target="../media/image339.svg"/><Relationship Id="rId189" Type="http://schemas.openxmlformats.org/officeDocument/2006/relationships/image" Target="../media/image431.svg"/><Relationship Id="rId375" Type="http://schemas.openxmlformats.org/officeDocument/2006/relationships/image" Target="../media/image617.png"/><Relationship Id="rId396" Type="http://schemas.openxmlformats.org/officeDocument/2006/relationships/image" Target="../media/image638.svg"/><Relationship Id="rId3" Type="http://schemas.openxmlformats.org/officeDocument/2006/relationships/image" Target="../media/image255.svg"/><Relationship Id="rId214" Type="http://schemas.openxmlformats.org/officeDocument/2006/relationships/image" Target="../media/image456.png"/><Relationship Id="rId235" Type="http://schemas.openxmlformats.org/officeDocument/2006/relationships/image" Target="../media/image477.svg"/><Relationship Id="rId256" Type="http://schemas.openxmlformats.org/officeDocument/2006/relationships/image" Target="../media/image498.png"/><Relationship Id="rId277" Type="http://schemas.openxmlformats.org/officeDocument/2006/relationships/image" Target="../media/image519.svg"/><Relationship Id="rId298" Type="http://schemas.openxmlformats.org/officeDocument/2006/relationships/image" Target="../media/image540.svg"/><Relationship Id="rId400" Type="http://schemas.openxmlformats.org/officeDocument/2006/relationships/image" Target="../media/image191.svg"/><Relationship Id="rId421" Type="http://schemas.openxmlformats.org/officeDocument/2006/relationships/image" Target="../media/image661.png"/><Relationship Id="rId116" Type="http://schemas.openxmlformats.org/officeDocument/2006/relationships/image" Target="../media/image360.png"/><Relationship Id="rId137" Type="http://schemas.openxmlformats.org/officeDocument/2006/relationships/image" Target="../media/image379.svg"/><Relationship Id="rId158" Type="http://schemas.openxmlformats.org/officeDocument/2006/relationships/image" Target="../media/image400.png"/><Relationship Id="rId302" Type="http://schemas.openxmlformats.org/officeDocument/2006/relationships/image" Target="../media/image544.svg"/><Relationship Id="rId323" Type="http://schemas.openxmlformats.org/officeDocument/2006/relationships/image" Target="../media/image565.png"/><Relationship Id="rId344" Type="http://schemas.openxmlformats.org/officeDocument/2006/relationships/image" Target="../media/image586.svg"/><Relationship Id="rId20" Type="http://schemas.openxmlformats.org/officeDocument/2006/relationships/image" Target="../media/image270.png"/><Relationship Id="rId41" Type="http://schemas.openxmlformats.org/officeDocument/2006/relationships/image" Target="../media/image291.svg"/><Relationship Id="rId62" Type="http://schemas.openxmlformats.org/officeDocument/2006/relationships/image" Target="../media/image310.png"/><Relationship Id="rId83" Type="http://schemas.openxmlformats.org/officeDocument/2006/relationships/image" Target="../media/image329.svg"/><Relationship Id="rId179" Type="http://schemas.openxmlformats.org/officeDocument/2006/relationships/image" Target="../media/image421.svg"/><Relationship Id="rId365" Type="http://schemas.openxmlformats.org/officeDocument/2006/relationships/image" Target="../media/image607.png"/><Relationship Id="rId386" Type="http://schemas.openxmlformats.org/officeDocument/2006/relationships/image" Target="../media/image628.svg"/><Relationship Id="rId190" Type="http://schemas.openxmlformats.org/officeDocument/2006/relationships/image" Target="../media/image432.png"/><Relationship Id="rId204" Type="http://schemas.openxmlformats.org/officeDocument/2006/relationships/image" Target="../media/image446.png"/><Relationship Id="rId225" Type="http://schemas.openxmlformats.org/officeDocument/2006/relationships/image" Target="../media/image467.svg"/><Relationship Id="rId246" Type="http://schemas.openxmlformats.org/officeDocument/2006/relationships/image" Target="../media/image488.png"/><Relationship Id="rId267" Type="http://schemas.openxmlformats.org/officeDocument/2006/relationships/image" Target="../media/image509.svg"/><Relationship Id="rId288" Type="http://schemas.openxmlformats.org/officeDocument/2006/relationships/image" Target="../media/image530.svg"/><Relationship Id="rId411" Type="http://schemas.openxmlformats.org/officeDocument/2006/relationships/image" Target="../media/image651.png"/><Relationship Id="rId106" Type="http://schemas.openxmlformats.org/officeDocument/2006/relationships/image" Target="../media/image350.png"/><Relationship Id="rId127" Type="http://schemas.openxmlformats.org/officeDocument/2006/relationships/image" Target="../media/image369.svg"/><Relationship Id="rId313" Type="http://schemas.openxmlformats.org/officeDocument/2006/relationships/image" Target="../media/image555.png"/><Relationship Id="rId10" Type="http://schemas.openxmlformats.org/officeDocument/2006/relationships/image" Target="../media/image262.png"/><Relationship Id="rId31" Type="http://schemas.openxmlformats.org/officeDocument/2006/relationships/image" Target="../media/image281.svg"/><Relationship Id="rId52" Type="http://schemas.openxmlformats.org/officeDocument/2006/relationships/image" Target="../media/image302.png"/><Relationship Id="rId73" Type="http://schemas.openxmlformats.org/officeDocument/2006/relationships/image" Target="../media/image321.svg"/><Relationship Id="rId94" Type="http://schemas.openxmlformats.org/officeDocument/2006/relationships/image" Target="../media/image340.png"/><Relationship Id="rId148" Type="http://schemas.openxmlformats.org/officeDocument/2006/relationships/image" Target="../media/image390.png"/><Relationship Id="rId169" Type="http://schemas.openxmlformats.org/officeDocument/2006/relationships/image" Target="../media/image411.svg"/><Relationship Id="rId334" Type="http://schemas.openxmlformats.org/officeDocument/2006/relationships/image" Target="../media/image576.svg"/><Relationship Id="rId355" Type="http://schemas.openxmlformats.org/officeDocument/2006/relationships/image" Target="../media/image597.png"/><Relationship Id="rId376" Type="http://schemas.openxmlformats.org/officeDocument/2006/relationships/image" Target="../media/image618.svg"/><Relationship Id="rId397" Type="http://schemas.openxmlformats.org/officeDocument/2006/relationships/image" Target="../media/image639.png"/><Relationship Id="rId4" Type="http://schemas.openxmlformats.org/officeDocument/2006/relationships/image" Target="../media/image256.png"/><Relationship Id="rId180" Type="http://schemas.openxmlformats.org/officeDocument/2006/relationships/image" Target="../media/image422.png"/><Relationship Id="rId215" Type="http://schemas.openxmlformats.org/officeDocument/2006/relationships/image" Target="../media/image457.svg"/><Relationship Id="rId236" Type="http://schemas.openxmlformats.org/officeDocument/2006/relationships/image" Target="../media/image478.png"/><Relationship Id="rId257" Type="http://schemas.openxmlformats.org/officeDocument/2006/relationships/image" Target="../media/image499.svg"/><Relationship Id="rId278" Type="http://schemas.openxmlformats.org/officeDocument/2006/relationships/image" Target="../media/image520.png"/><Relationship Id="rId401" Type="http://schemas.openxmlformats.org/officeDocument/2006/relationships/image" Target="../media/image641.png"/><Relationship Id="rId422" Type="http://schemas.openxmlformats.org/officeDocument/2006/relationships/image" Target="../media/image662.svg"/><Relationship Id="rId303" Type="http://schemas.openxmlformats.org/officeDocument/2006/relationships/image" Target="../media/image545.png"/><Relationship Id="rId42" Type="http://schemas.openxmlformats.org/officeDocument/2006/relationships/image" Target="../media/image292.png"/><Relationship Id="rId84" Type="http://schemas.openxmlformats.org/officeDocument/2006/relationships/image" Target="../media/image330.png"/><Relationship Id="rId138" Type="http://schemas.openxmlformats.org/officeDocument/2006/relationships/image" Target="../media/image380.png"/><Relationship Id="rId345" Type="http://schemas.openxmlformats.org/officeDocument/2006/relationships/image" Target="../media/image587.png"/><Relationship Id="rId387" Type="http://schemas.openxmlformats.org/officeDocument/2006/relationships/image" Target="../media/image629.png"/><Relationship Id="rId191" Type="http://schemas.openxmlformats.org/officeDocument/2006/relationships/image" Target="../media/image433.svg"/><Relationship Id="rId205" Type="http://schemas.openxmlformats.org/officeDocument/2006/relationships/image" Target="../media/image447.svg"/><Relationship Id="rId247" Type="http://schemas.openxmlformats.org/officeDocument/2006/relationships/image" Target="../media/image489.svg"/><Relationship Id="rId412" Type="http://schemas.openxmlformats.org/officeDocument/2006/relationships/image" Target="../media/image652.svg"/><Relationship Id="rId107" Type="http://schemas.openxmlformats.org/officeDocument/2006/relationships/image" Target="../media/image351.svg"/><Relationship Id="rId289" Type="http://schemas.openxmlformats.org/officeDocument/2006/relationships/image" Target="../media/image531.png"/><Relationship Id="rId11" Type="http://schemas.openxmlformats.org/officeDocument/2006/relationships/image" Target="../media/image263.svg"/><Relationship Id="rId53" Type="http://schemas.openxmlformats.org/officeDocument/2006/relationships/image" Target="../media/image303.svg"/><Relationship Id="rId149" Type="http://schemas.openxmlformats.org/officeDocument/2006/relationships/image" Target="../media/image391.svg"/><Relationship Id="rId314" Type="http://schemas.openxmlformats.org/officeDocument/2006/relationships/image" Target="../media/image556.svg"/><Relationship Id="rId356" Type="http://schemas.openxmlformats.org/officeDocument/2006/relationships/image" Target="../media/image598.svg"/><Relationship Id="rId398" Type="http://schemas.openxmlformats.org/officeDocument/2006/relationships/image" Target="../media/image640.svg"/><Relationship Id="rId95" Type="http://schemas.openxmlformats.org/officeDocument/2006/relationships/image" Target="../media/image341.svg"/><Relationship Id="rId160" Type="http://schemas.openxmlformats.org/officeDocument/2006/relationships/image" Target="../media/image402.png"/><Relationship Id="rId216" Type="http://schemas.openxmlformats.org/officeDocument/2006/relationships/image" Target="../media/image458.png"/><Relationship Id="rId423" Type="http://schemas.openxmlformats.org/officeDocument/2006/relationships/image" Target="../media/image663.png"/><Relationship Id="rId258" Type="http://schemas.openxmlformats.org/officeDocument/2006/relationships/image" Target="../media/image500.png"/><Relationship Id="rId22" Type="http://schemas.openxmlformats.org/officeDocument/2006/relationships/image" Target="../media/image272.png"/><Relationship Id="rId64" Type="http://schemas.openxmlformats.org/officeDocument/2006/relationships/image" Target="../media/image312.png"/><Relationship Id="rId118" Type="http://schemas.openxmlformats.org/officeDocument/2006/relationships/image" Target="../media/image362.png"/><Relationship Id="rId325" Type="http://schemas.openxmlformats.org/officeDocument/2006/relationships/image" Target="../media/image567.png"/><Relationship Id="rId367" Type="http://schemas.openxmlformats.org/officeDocument/2006/relationships/image" Target="../media/image609.png"/><Relationship Id="rId171" Type="http://schemas.openxmlformats.org/officeDocument/2006/relationships/image" Target="../media/image413.svg"/><Relationship Id="rId227" Type="http://schemas.openxmlformats.org/officeDocument/2006/relationships/image" Target="../media/image469.svg"/><Relationship Id="rId269" Type="http://schemas.openxmlformats.org/officeDocument/2006/relationships/image" Target="../media/image511.svg"/><Relationship Id="rId33" Type="http://schemas.openxmlformats.org/officeDocument/2006/relationships/image" Target="../media/image283.svg"/><Relationship Id="rId129" Type="http://schemas.openxmlformats.org/officeDocument/2006/relationships/image" Target="../media/image371.svg"/><Relationship Id="rId280" Type="http://schemas.openxmlformats.org/officeDocument/2006/relationships/image" Target="../media/image522.png"/><Relationship Id="rId336" Type="http://schemas.openxmlformats.org/officeDocument/2006/relationships/image" Target="../media/image578.svg"/><Relationship Id="rId75" Type="http://schemas.openxmlformats.org/officeDocument/2006/relationships/image" Target="../media/image323.svg"/><Relationship Id="rId140" Type="http://schemas.openxmlformats.org/officeDocument/2006/relationships/image" Target="../media/image382.png"/><Relationship Id="rId182" Type="http://schemas.openxmlformats.org/officeDocument/2006/relationships/image" Target="../media/image424.png"/><Relationship Id="rId378" Type="http://schemas.openxmlformats.org/officeDocument/2006/relationships/image" Target="../media/image620.svg"/><Relationship Id="rId403" Type="http://schemas.openxmlformats.org/officeDocument/2006/relationships/image" Target="../media/image643.png"/><Relationship Id="rId6" Type="http://schemas.openxmlformats.org/officeDocument/2006/relationships/image" Target="../media/image258.png"/><Relationship Id="rId238" Type="http://schemas.openxmlformats.org/officeDocument/2006/relationships/image" Target="../media/image480.png"/><Relationship Id="rId291" Type="http://schemas.openxmlformats.org/officeDocument/2006/relationships/image" Target="../media/image533.png"/><Relationship Id="rId305" Type="http://schemas.openxmlformats.org/officeDocument/2006/relationships/image" Target="../media/image547.png"/><Relationship Id="rId347" Type="http://schemas.openxmlformats.org/officeDocument/2006/relationships/image" Target="../media/image589.png"/><Relationship Id="rId44" Type="http://schemas.openxmlformats.org/officeDocument/2006/relationships/image" Target="../media/image294.png"/><Relationship Id="rId86" Type="http://schemas.openxmlformats.org/officeDocument/2006/relationships/image" Target="../media/image332.png"/><Relationship Id="rId151" Type="http://schemas.openxmlformats.org/officeDocument/2006/relationships/image" Target="../media/image393.svg"/><Relationship Id="rId389" Type="http://schemas.openxmlformats.org/officeDocument/2006/relationships/image" Target="../media/image631.png"/><Relationship Id="rId193" Type="http://schemas.openxmlformats.org/officeDocument/2006/relationships/image" Target="../media/image435.svg"/><Relationship Id="rId207" Type="http://schemas.openxmlformats.org/officeDocument/2006/relationships/image" Target="../media/image449.svg"/><Relationship Id="rId249" Type="http://schemas.openxmlformats.org/officeDocument/2006/relationships/image" Target="../media/image491.svg"/><Relationship Id="rId414" Type="http://schemas.openxmlformats.org/officeDocument/2006/relationships/image" Target="../media/image654.svg"/><Relationship Id="rId13" Type="http://schemas.openxmlformats.org/officeDocument/2006/relationships/image" Target="../media/image265.svg"/><Relationship Id="rId109" Type="http://schemas.openxmlformats.org/officeDocument/2006/relationships/image" Target="../media/image353.svg"/><Relationship Id="rId260" Type="http://schemas.openxmlformats.org/officeDocument/2006/relationships/image" Target="../media/image502.png"/><Relationship Id="rId316" Type="http://schemas.openxmlformats.org/officeDocument/2006/relationships/image" Target="../media/image558.svg"/><Relationship Id="rId55" Type="http://schemas.openxmlformats.org/officeDocument/2006/relationships/image" Target="../media/image217.svg"/><Relationship Id="rId97" Type="http://schemas.openxmlformats.org/officeDocument/2006/relationships/image" Target="../media/image343.svg"/><Relationship Id="rId120" Type="http://schemas.openxmlformats.org/officeDocument/2006/relationships/image" Target="../media/image364.png"/><Relationship Id="rId358" Type="http://schemas.openxmlformats.org/officeDocument/2006/relationships/image" Target="../media/image600.svg"/><Relationship Id="rId162" Type="http://schemas.openxmlformats.org/officeDocument/2006/relationships/image" Target="../media/image404.png"/><Relationship Id="rId218" Type="http://schemas.openxmlformats.org/officeDocument/2006/relationships/image" Target="../media/image460.png"/><Relationship Id="rId425" Type="http://schemas.openxmlformats.org/officeDocument/2006/relationships/image" Target="../media/image665.png"/><Relationship Id="rId271" Type="http://schemas.openxmlformats.org/officeDocument/2006/relationships/image" Target="../media/image513.svg"/><Relationship Id="rId24" Type="http://schemas.openxmlformats.org/officeDocument/2006/relationships/image" Target="../media/image274.png"/><Relationship Id="rId66" Type="http://schemas.openxmlformats.org/officeDocument/2006/relationships/image" Target="../media/image314.png"/><Relationship Id="rId131" Type="http://schemas.openxmlformats.org/officeDocument/2006/relationships/image" Target="../media/image373.svg"/><Relationship Id="rId327" Type="http://schemas.openxmlformats.org/officeDocument/2006/relationships/image" Target="../media/image569.png"/><Relationship Id="rId369" Type="http://schemas.openxmlformats.org/officeDocument/2006/relationships/image" Target="../media/image611.png"/><Relationship Id="rId173" Type="http://schemas.openxmlformats.org/officeDocument/2006/relationships/image" Target="../media/image415.svg"/><Relationship Id="rId229" Type="http://schemas.openxmlformats.org/officeDocument/2006/relationships/image" Target="../media/image471.svg"/><Relationship Id="rId380" Type="http://schemas.openxmlformats.org/officeDocument/2006/relationships/image" Target="../media/image622.svg"/><Relationship Id="rId240" Type="http://schemas.openxmlformats.org/officeDocument/2006/relationships/image" Target="../media/image482.png"/><Relationship Id="rId35" Type="http://schemas.openxmlformats.org/officeDocument/2006/relationships/image" Target="../media/image285.svg"/><Relationship Id="rId77" Type="http://schemas.openxmlformats.org/officeDocument/2006/relationships/image" Target="../media/image325.svg"/><Relationship Id="rId100" Type="http://schemas.openxmlformats.org/officeDocument/2006/relationships/image" Target="../media/image344.png"/><Relationship Id="rId282" Type="http://schemas.openxmlformats.org/officeDocument/2006/relationships/image" Target="../media/image524.svg"/><Relationship Id="rId338" Type="http://schemas.openxmlformats.org/officeDocument/2006/relationships/image" Target="../media/image580.svg"/><Relationship Id="rId8" Type="http://schemas.openxmlformats.org/officeDocument/2006/relationships/image" Target="../media/image260.png"/><Relationship Id="rId142" Type="http://schemas.openxmlformats.org/officeDocument/2006/relationships/image" Target="../media/image384.png"/><Relationship Id="rId184" Type="http://schemas.openxmlformats.org/officeDocument/2006/relationships/image" Target="../media/image426.png"/><Relationship Id="rId391" Type="http://schemas.openxmlformats.org/officeDocument/2006/relationships/image" Target="../media/image633.png"/><Relationship Id="rId405" Type="http://schemas.openxmlformats.org/officeDocument/2006/relationships/image" Target="../media/image645.png"/><Relationship Id="rId251" Type="http://schemas.openxmlformats.org/officeDocument/2006/relationships/image" Target="../media/image493.svg"/><Relationship Id="rId46" Type="http://schemas.openxmlformats.org/officeDocument/2006/relationships/image" Target="../media/image296.png"/><Relationship Id="rId293" Type="http://schemas.openxmlformats.org/officeDocument/2006/relationships/image" Target="../media/image535.png"/><Relationship Id="rId307" Type="http://schemas.openxmlformats.org/officeDocument/2006/relationships/image" Target="../media/image549.png"/><Relationship Id="rId349" Type="http://schemas.openxmlformats.org/officeDocument/2006/relationships/image" Target="../media/image591.png"/><Relationship Id="rId88" Type="http://schemas.openxmlformats.org/officeDocument/2006/relationships/image" Target="../media/image334.png"/><Relationship Id="rId111" Type="http://schemas.openxmlformats.org/officeDocument/2006/relationships/image" Target="../media/image355.svg"/><Relationship Id="rId153" Type="http://schemas.openxmlformats.org/officeDocument/2006/relationships/image" Target="../media/image395.svg"/><Relationship Id="rId195" Type="http://schemas.openxmlformats.org/officeDocument/2006/relationships/image" Target="../media/image437.svg"/><Relationship Id="rId209" Type="http://schemas.openxmlformats.org/officeDocument/2006/relationships/image" Target="../media/image451.svg"/><Relationship Id="rId360" Type="http://schemas.openxmlformats.org/officeDocument/2006/relationships/image" Target="../media/image602.svg"/><Relationship Id="rId416" Type="http://schemas.openxmlformats.org/officeDocument/2006/relationships/image" Target="../media/image656.svg"/><Relationship Id="rId220" Type="http://schemas.openxmlformats.org/officeDocument/2006/relationships/image" Target="../media/image462.png"/><Relationship Id="rId15" Type="http://schemas.openxmlformats.org/officeDocument/2006/relationships/image" Target="../media/image267.svg"/><Relationship Id="rId57" Type="http://schemas.openxmlformats.org/officeDocument/2006/relationships/image" Target="../media/image305.svg"/><Relationship Id="rId262" Type="http://schemas.openxmlformats.org/officeDocument/2006/relationships/image" Target="../media/image504.png"/><Relationship Id="rId318" Type="http://schemas.openxmlformats.org/officeDocument/2006/relationships/image" Target="../media/image560.svg"/><Relationship Id="rId99" Type="http://schemas.openxmlformats.org/officeDocument/2006/relationships/image" Target="../media/image193.svg"/><Relationship Id="rId122" Type="http://schemas.openxmlformats.org/officeDocument/2006/relationships/image" Target="../media/image198.png"/><Relationship Id="rId164" Type="http://schemas.openxmlformats.org/officeDocument/2006/relationships/image" Target="../media/image406.png"/><Relationship Id="rId371" Type="http://schemas.openxmlformats.org/officeDocument/2006/relationships/image" Target="../media/image613.png"/><Relationship Id="rId26" Type="http://schemas.openxmlformats.org/officeDocument/2006/relationships/image" Target="../media/image276.png"/><Relationship Id="rId231" Type="http://schemas.openxmlformats.org/officeDocument/2006/relationships/image" Target="../media/image473.svg"/><Relationship Id="rId273" Type="http://schemas.openxmlformats.org/officeDocument/2006/relationships/image" Target="../media/image515.svg"/><Relationship Id="rId329" Type="http://schemas.openxmlformats.org/officeDocument/2006/relationships/image" Target="../media/image571.png"/><Relationship Id="rId68" Type="http://schemas.openxmlformats.org/officeDocument/2006/relationships/image" Target="../media/image316.png"/><Relationship Id="rId133" Type="http://schemas.openxmlformats.org/officeDocument/2006/relationships/image" Target="../media/image375.svg"/><Relationship Id="rId175" Type="http://schemas.openxmlformats.org/officeDocument/2006/relationships/image" Target="../media/image417.svg"/><Relationship Id="rId340" Type="http://schemas.openxmlformats.org/officeDocument/2006/relationships/image" Target="../media/image582.svg"/><Relationship Id="rId200" Type="http://schemas.openxmlformats.org/officeDocument/2006/relationships/image" Target="../media/image442.png"/><Relationship Id="rId382" Type="http://schemas.openxmlformats.org/officeDocument/2006/relationships/image" Target="../media/image624.svg"/><Relationship Id="rId242" Type="http://schemas.openxmlformats.org/officeDocument/2006/relationships/image" Target="../media/image484.png"/><Relationship Id="rId284" Type="http://schemas.openxmlformats.org/officeDocument/2006/relationships/image" Target="../media/image526.svg"/><Relationship Id="rId37" Type="http://schemas.openxmlformats.org/officeDocument/2006/relationships/image" Target="../media/image287.svg"/><Relationship Id="rId79" Type="http://schemas.openxmlformats.org/officeDocument/2006/relationships/image" Target="../media/image183.svg"/><Relationship Id="rId102" Type="http://schemas.openxmlformats.org/officeDocument/2006/relationships/image" Target="../media/image346.png"/><Relationship Id="rId144" Type="http://schemas.openxmlformats.org/officeDocument/2006/relationships/image" Target="../media/image386.png"/><Relationship Id="rId90" Type="http://schemas.openxmlformats.org/officeDocument/2006/relationships/image" Target="../media/image336.png"/><Relationship Id="rId186" Type="http://schemas.openxmlformats.org/officeDocument/2006/relationships/image" Target="../media/image428.png"/><Relationship Id="rId351" Type="http://schemas.openxmlformats.org/officeDocument/2006/relationships/image" Target="../media/image593.png"/><Relationship Id="rId393" Type="http://schemas.openxmlformats.org/officeDocument/2006/relationships/image" Target="../media/image635.png"/><Relationship Id="rId407" Type="http://schemas.openxmlformats.org/officeDocument/2006/relationships/image" Target="../media/image647.png"/><Relationship Id="rId211" Type="http://schemas.openxmlformats.org/officeDocument/2006/relationships/image" Target="../media/image453.svg"/><Relationship Id="rId253" Type="http://schemas.openxmlformats.org/officeDocument/2006/relationships/image" Target="../media/image495.svg"/><Relationship Id="rId295" Type="http://schemas.openxmlformats.org/officeDocument/2006/relationships/image" Target="../media/image537.png"/><Relationship Id="rId309" Type="http://schemas.openxmlformats.org/officeDocument/2006/relationships/image" Target="../media/image551.png"/><Relationship Id="rId48" Type="http://schemas.openxmlformats.org/officeDocument/2006/relationships/image" Target="../media/image298.png"/><Relationship Id="rId113" Type="http://schemas.openxmlformats.org/officeDocument/2006/relationships/image" Target="../media/image357.svg"/><Relationship Id="rId320" Type="http://schemas.openxmlformats.org/officeDocument/2006/relationships/image" Target="../media/image562.svg"/><Relationship Id="rId155" Type="http://schemas.openxmlformats.org/officeDocument/2006/relationships/image" Target="../media/image397.svg"/><Relationship Id="rId197" Type="http://schemas.openxmlformats.org/officeDocument/2006/relationships/image" Target="../media/image439.svg"/><Relationship Id="rId362" Type="http://schemas.openxmlformats.org/officeDocument/2006/relationships/image" Target="../media/image604.svg"/><Relationship Id="rId418" Type="http://schemas.openxmlformats.org/officeDocument/2006/relationships/image" Target="../media/image658.svg"/><Relationship Id="rId222" Type="http://schemas.openxmlformats.org/officeDocument/2006/relationships/image" Target="../media/image464.png"/><Relationship Id="rId264" Type="http://schemas.openxmlformats.org/officeDocument/2006/relationships/image" Target="../media/image506.png"/><Relationship Id="rId17" Type="http://schemas.openxmlformats.org/officeDocument/2006/relationships/image" Target="../media/image269.svg"/><Relationship Id="rId59" Type="http://schemas.openxmlformats.org/officeDocument/2006/relationships/image" Target="../media/image307.svg"/><Relationship Id="rId124" Type="http://schemas.openxmlformats.org/officeDocument/2006/relationships/image" Target="../media/image36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wmf"/><Relationship Id="rId4" Type="http://schemas.openxmlformats.org/officeDocument/2006/relationships/oleObject" Target="../embeddings/oleObject9.bin"/></Relationships>
</file>

<file path=ppt/slideLayouts/_rels/slideLayout20.xml.rels><?xml version="1.0" encoding="UTF-8" standalone="yes"?>
<Relationships xmlns="http://schemas.openxmlformats.org/package/2006/relationships"><Relationship Id="rId117" Type="http://schemas.openxmlformats.org/officeDocument/2006/relationships/image" Target="../media/image748.svg"/><Relationship Id="rId21" Type="http://schemas.openxmlformats.org/officeDocument/2006/relationships/image" Target="../media/image686.svg"/><Relationship Id="rId42" Type="http://schemas.openxmlformats.org/officeDocument/2006/relationships/image" Target="../media/image697.png"/><Relationship Id="rId63" Type="http://schemas.openxmlformats.org/officeDocument/2006/relationships/image" Target="../media/image704.png"/><Relationship Id="rId84" Type="http://schemas.openxmlformats.org/officeDocument/2006/relationships/image" Target="../media/image723.svg"/><Relationship Id="rId138" Type="http://schemas.openxmlformats.org/officeDocument/2006/relationships/image" Target="../media/image769.png"/><Relationship Id="rId159" Type="http://schemas.openxmlformats.org/officeDocument/2006/relationships/image" Target="../media/image786.svg"/><Relationship Id="rId170" Type="http://schemas.openxmlformats.org/officeDocument/2006/relationships/image" Target="../media/image184.png"/><Relationship Id="rId107" Type="http://schemas.openxmlformats.org/officeDocument/2006/relationships/image" Target="../media/image601.png"/><Relationship Id="rId11" Type="http://schemas.openxmlformats.org/officeDocument/2006/relationships/image" Target="../media/image676.svg"/><Relationship Id="rId32" Type="http://schemas.openxmlformats.org/officeDocument/2006/relationships/image" Target="../media/image695.png"/><Relationship Id="rId53" Type="http://schemas.openxmlformats.org/officeDocument/2006/relationships/image" Target="../media/image702.png"/><Relationship Id="rId74" Type="http://schemas.openxmlformats.org/officeDocument/2006/relationships/image" Target="../media/image715.svg"/><Relationship Id="rId128" Type="http://schemas.openxmlformats.org/officeDocument/2006/relationships/image" Target="../media/image759.png"/><Relationship Id="rId149" Type="http://schemas.openxmlformats.org/officeDocument/2006/relationships/image" Target="../media/image780.svg"/><Relationship Id="rId5" Type="http://schemas.openxmlformats.org/officeDocument/2006/relationships/image" Target="../media/image670.svg"/><Relationship Id="rId95" Type="http://schemas.openxmlformats.org/officeDocument/2006/relationships/image" Target="../media/image732.png"/><Relationship Id="rId160" Type="http://schemas.openxmlformats.org/officeDocument/2006/relationships/image" Target="../media/image787.png"/><Relationship Id="rId22" Type="http://schemas.openxmlformats.org/officeDocument/2006/relationships/image" Target="../media/image687.png"/><Relationship Id="rId43" Type="http://schemas.openxmlformats.org/officeDocument/2006/relationships/image" Target="../media/image698.svg"/><Relationship Id="rId64" Type="http://schemas.openxmlformats.org/officeDocument/2006/relationships/image" Target="../media/image705.svg"/><Relationship Id="rId118" Type="http://schemas.openxmlformats.org/officeDocument/2006/relationships/image" Target="../media/image749.png"/><Relationship Id="rId139" Type="http://schemas.openxmlformats.org/officeDocument/2006/relationships/image" Target="../media/image770.svg"/><Relationship Id="rId85" Type="http://schemas.openxmlformats.org/officeDocument/2006/relationships/image" Target="../media/image724.png"/><Relationship Id="rId150" Type="http://schemas.openxmlformats.org/officeDocument/2006/relationships/image" Target="../media/image781.png"/><Relationship Id="rId171" Type="http://schemas.openxmlformats.org/officeDocument/2006/relationships/image" Target="../media/image185.svg"/><Relationship Id="rId12" Type="http://schemas.openxmlformats.org/officeDocument/2006/relationships/image" Target="../media/image677.png"/><Relationship Id="rId33" Type="http://schemas.openxmlformats.org/officeDocument/2006/relationships/image" Target="../media/image696.svg"/><Relationship Id="rId108" Type="http://schemas.openxmlformats.org/officeDocument/2006/relationships/image" Target="../media/image602.svg"/><Relationship Id="rId129" Type="http://schemas.openxmlformats.org/officeDocument/2006/relationships/image" Target="../media/image760.svg"/><Relationship Id="rId54" Type="http://schemas.openxmlformats.org/officeDocument/2006/relationships/image" Target="../media/image703.svg"/><Relationship Id="rId75" Type="http://schemas.openxmlformats.org/officeDocument/2006/relationships/image" Target="../media/image716.png"/><Relationship Id="rId96" Type="http://schemas.openxmlformats.org/officeDocument/2006/relationships/image" Target="../media/image733.svg"/><Relationship Id="rId140" Type="http://schemas.openxmlformats.org/officeDocument/2006/relationships/image" Target="../media/image771.png"/><Relationship Id="rId161" Type="http://schemas.openxmlformats.org/officeDocument/2006/relationships/image" Target="../media/image788.svg"/><Relationship Id="rId1" Type="http://schemas.openxmlformats.org/officeDocument/2006/relationships/slideMaster" Target="../slideMasters/slideMaster1.xml"/><Relationship Id="rId6" Type="http://schemas.openxmlformats.org/officeDocument/2006/relationships/image" Target="../media/image671.png"/><Relationship Id="rId23" Type="http://schemas.openxmlformats.org/officeDocument/2006/relationships/image" Target="../media/image688.svg"/><Relationship Id="rId28" Type="http://schemas.openxmlformats.org/officeDocument/2006/relationships/image" Target="../media/image623.png"/><Relationship Id="rId49" Type="http://schemas.openxmlformats.org/officeDocument/2006/relationships/image" Target="../media/image293.svg"/><Relationship Id="rId114" Type="http://schemas.openxmlformats.org/officeDocument/2006/relationships/image" Target="../media/image745.svg"/><Relationship Id="rId119" Type="http://schemas.openxmlformats.org/officeDocument/2006/relationships/image" Target="../media/image750.svg"/><Relationship Id="rId44" Type="http://schemas.openxmlformats.org/officeDocument/2006/relationships/image" Target="../media/image699.png"/><Relationship Id="rId60" Type="http://schemas.openxmlformats.org/officeDocument/2006/relationships/image" Target="../media/image171.svg"/><Relationship Id="rId65" Type="http://schemas.openxmlformats.org/officeDocument/2006/relationships/image" Target="../media/image706.png"/><Relationship Id="rId81" Type="http://schemas.openxmlformats.org/officeDocument/2006/relationships/image" Target="../media/image653.png"/><Relationship Id="rId86" Type="http://schemas.openxmlformats.org/officeDocument/2006/relationships/image" Target="../media/image725.svg"/><Relationship Id="rId130" Type="http://schemas.openxmlformats.org/officeDocument/2006/relationships/image" Target="../media/image761.png"/><Relationship Id="rId135" Type="http://schemas.openxmlformats.org/officeDocument/2006/relationships/image" Target="../media/image766.svg"/><Relationship Id="rId151" Type="http://schemas.openxmlformats.org/officeDocument/2006/relationships/image" Target="../media/image782.svg"/><Relationship Id="rId156" Type="http://schemas.openxmlformats.org/officeDocument/2006/relationships/image" Target="../media/image354.png"/><Relationship Id="rId172" Type="http://schemas.openxmlformats.org/officeDocument/2006/relationships/image" Target="../media/image791.png"/><Relationship Id="rId13" Type="http://schemas.openxmlformats.org/officeDocument/2006/relationships/image" Target="../media/image678.svg"/><Relationship Id="rId18" Type="http://schemas.openxmlformats.org/officeDocument/2006/relationships/image" Target="../media/image683.png"/><Relationship Id="rId39" Type="http://schemas.openxmlformats.org/officeDocument/2006/relationships/image" Target="../media/image179.svg"/><Relationship Id="rId109" Type="http://schemas.openxmlformats.org/officeDocument/2006/relationships/image" Target="../media/image740.png"/><Relationship Id="rId34" Type="http://schemas.openxmlformats.org/officeDocument/2006/relationships/image" Target="../media/image122.png"/><Relationship Id="rId50" Type="http://schemas.openxmlformats.org/officeDocument/2006/relationships/image" Target="../media/image218.png"/><Relationship Id="rId55" Type="http://schemas.openxmlformats.org/officeDocument/2006/relationships/image" Target="../media/image336.png"/><Relationship Id="rId76" Type="http://schemas.openxmlformats.org/officeDocument/2006/relationships/image" Target="../media/image717.svg"/><Relationship Id="rId97" Type="http://schemas.openxmlformats.org/officeDocument/2006/relationships/image" Target="../media/image734.png"/><Relationship Id="rId104" Type="http://schemas.openxmlformats.org/officeDocument/2006/relationships/image" Target="../media/image739.svg"/><Relationship Id="rId120" Type="http://schemas.openxmlformats.org/officeDocument/2006/relationships/image" Target="../media/image751.png"/><Relationship Id="rId125" Type="http://schemas.openxmlformats.org/officeDocument/2006/relationships/image" Target="../media/image756.svg"/><Relationship Id="rId141" Type="http://schemas.openxmlformats.org/officeDocument/2006/relationships/image" Target="../media/image772.svg"/><Relationship Id="rId146" Type="http://schemas.openxmlformats.org/officeDocument/2006/relationships/image" Target="../media/image777.png"/><Relationship Id="rId167" Type="http://schemas.openxmlformats.org/officeDocument/2006/relationships/image" Target="../media/image790.svg"/><Relationship Id="rId7" Type="http://schemas.openxmlformats.org/officeDocument/2006/relationships/image" Target="../media/image672.svg"/><Relationship Id="rId71" Type="http://schemas.openxmlformats.org/officeDocument/2006/relationships/image" Target="../media/image712.png"/><Relationship Id="rId92" Type="http://schemas.openxmlformats.org/officeDocument/2006/relationships/image" Target="../media/image391.svg"/><Relationship Id="rId162" Type="http://schemas.openxmlformats.org/officeDocument/2006/relationships/image" Target="../media/image190.png"/><Relationship Id="rId2" Type="http://schemas.openxmlformats.org/officeDocument/2006/relationships/image" Target="../media/image667.png"/><Relationship Id="rId29" Type="http://schemas.openxmlformats.org/officeDocument/2006/relationships/image" Target="../media/image624.svg"/><Relationship Id="rId24" Type="http://schemas.openxmlformats.org/officeDocument/2006/relationships/image" Target="../media/image689.png"/><Relationship Id="rId40" Type="http://schemas.openxmlformats.org/officeDocument/2006/relationships/image" Target="../media/image629.png"/><Relationship Id="rId45" Type="http://schemas.openxmlformats.org/officeDocument/2006/relationships/image" Target="../media/image700.svg"/><Relationship Id="rId66" Type="http://schemas.openxmlformats.org/officeDocument/2006/relationships/image" Target="../media/image707.svg"/><Relationship Id="rId87" Type="http://schemas.openxmlformats.org/officeDocument/2006/relationships/image" Target="../media/image726.png"/><Relationship Id="rId110" Type="http://schemas.openxmlformats.org/officeDocument/2006/relationships/image" Target="../media/image741.svg"/><Relationship Id="rId115" Type="http://schemas.openxmlformats.org/officeDocument/2006/relationships/image" Target="../media/image746.png"/><Relationship Id="rId131" Type="http://schemas.openxmlformats.org/officeDocument/2006/relationships/image" Target="../media/image762.svg"/><Relationship Id="rId136" Type="http://schemas.openxmlformats.org/officeDocument/2006/relationships/image" Target="../media/image767.png"/><Relationship Id="rId157" Type="http://schemas.openxmlformats.org/officeDocument/2006/relationships/image" Target="../media/image355.svg"/><Relationship Id="rId61" Type="http://schemas.openxmlformats.org/officeDocument/2006/relationships/image" Target="../media/image172.png"/><Relationship Id="rId82" Type="http://schemas.openxmlformats.org/officeDocument/2006/relationships/image" Target="../media/image654.svg"/><Relationship Id="rId152" Type="http://schemas.openxmlformats.org/officeDocument/2006/relationships/image" Target="../media/image643.png"/><Relationship Id="rId173" Type="http://schemas.openxmlformats.org/officeDocument/2006/relationships/image" Target="../media/image792.svg"/><Relationship Id="rId19" Type="http://schemas.openxmlformats.org/officeDocument/2006/relationships/image" Target="../media/image684.svg"/><Relationship Id="rId14" Type="http://schemas.openxmlformats.org/officeDocument/2006/relationships/image" Target="../media/image679.png"/><Relationship Id="rId30" Type="http://schemas.openxmlformats.org/officeDocument/2006/relationships/image" Target="../media/image693.png"/><Relationship Id="rId35" Type="http://schemas.openxmlformats.org/officeDocument/2006/relationships/image" Target="../media/image123.svg"/><Relationship Id="rId56" Type="http://schemas.openxmlformats.org/officeDocument/2006/relationships/image" Target="../media/image337.svg"/><Relationship Id="rId77" Type="http://schemas.openxmlformats.org/officeDocument/2006/relationships/image" Target="../media/image718.png"/><Relationship Id="rId100" Type="http://schemas.openxmlformats.org/officeDocument/2006/relationships/image" Target="../media/image175.svg"/><Relationship Id="rId105" Type="http://schemas.openxmlformats.org/officeDocument/2006/relationships/image" Target="../media/image368.png"/><Relationship Id="rId126" Type="http://schemas.openxmlformats.org/officeDocument/2006/relationships/image" Target="../media/image757.png"/><Relationship Id="rId147" Type="http://schemas.openxmlformats.org/officeDocument/2006/relationships/image" Target="../media/image778.svg"/><Relationship Id="rId168" Type="http://schemas.openxmlformats.org/officeDocument/2006/relationships/image" Target="../media/image370.png"/><Relationship Id="rId8" Type="http://schemas.openxmlformats.org/officeDocument/2006/relationships/image" Target="../media/image673.png"/><Relationship Id="rId51" Type="http://schemas.openxmlformats.org/officeDocument/2006/relationships/image" Target="../media/image219.svg"/><Relationship Id="rId72" Type="http://schemas.openxmlformats.org/officeDocument/2006/relationships/image" Target="../media/image713.svg"/><Relationship Id="rId93" Type="http://schemas.openxmlformats.org/officeDocument/2006/relationships/image" Target="../media/image730.png"/><Relationship Id="rId98" Type="http://schemas.openxmlformats.org/officeDocument/2006/relationships/image" Target="../media/image735.svg"/><Relationship Id="rId121" Type="http://schemas.openxmlformats.org/officeDocument/2006/relationships/image" Target="../media/image752.svg"/><Relationship Id="rId142" Type="http://schemas.openxmlformats.org/officeDocument/2006/relationships/image" Target="../media/image773.png"/><Relationship Id="rId163" Type="http://schemas.openxmlformats.org/officeDocument/2006/relationships/image" Target="../media/image191.svg"/><Relationship Id="rId3" Type="http://schemas.openxmlformats.org/officeDocument/2006/relationships/image" Target="../media/image668.svg"/><Relationship Id="rId25" Type="http://schemas.openxmlformats.org/officeDocument/2006/relationships/image" Target="../media/image690.svg"/><Relationship Id="rId46" Type="http://schemas.openxmlformats.org/officeDocument/2006/relationships/image" Target="../media/image639.png"/><Relationship Id="rId67" Type="http://schemas.openxmlformats.org/officeDocument/2006/relationships/image" Target="../media/image708.png"/><Relationship Id="rId116" Type="http://schemas.openxmlformats.org/officeDocument/2006/relationships/image" Target="../media/image747.svg"/><Relationship Id="rId137" Type="http://schemas.openxmlformats.org/officeDocument/2006/relationships/image" Target="../media/image768.svg"/><Relationship Id="rId158" Type="http://schemas.openxmlformats.org/officeDocument/2006/relationships/image" Target="../media/image785.png"/><Relationship Id="rId20" Type="http://schemas.openxmlformats.org/officeDocument/2006/relationships/image" Target="../media/image685.png"/><Relationship Id="rId41" Type="http://schemas.openxmlformats.org/officeDocument/2006/relationships/image" Target="../media/image630.svg"/><Relationship Id="rId62" Type="http://schemas.openxmlformats.org/officeDocument/2006/relationships/image" Target="../media/image173.svg"/><Relationship Id="rId83" Type="http://schemas.openxmlformats.org/officeDocument/2006/relationships/image" Target="../media/image722.png"/><Relationship Id="rId88" Type="http://schemas.openxmlformats.org/officeDocument/2006/relationships/image" Target="../media/image727.svg"/><Relationship Id="rId111" Type="http://schemas.openxmlformats.org/officeDocument/2006/relationships/image" Target="../media/image742.png"/><Relationship Id="rId132" Type="http://schemas.openxmlformats.org/officeDocument/2006/relationships/image" Target="../media/image763.png"/><Relationship Id="rId153" Type="http://schemas.openxmlformats.org/officeDocument/2006/relationships/image" Target="../media/image644.svg"/><Relationship Id="rId174" Type="http://schemas.openxmlformats.org/officeDocument/2006/relationships/image" Target="../media/image793.png"/><Relationship Id="rId15" Type="http://schemas.openxmlformats.org/officeDocument/2006/relationships/image" Target="../media/image680.svg"/><Relationship Id="rId36" Type="http://schemas.openxmlformats.org/officeDocument/2006/relationships/image" Target="../media/image176.png"/><Relationship Id="rId57" Type="http://schemas.openxmlformats.org/officeDocument/2006/relationships/image" Target="../media/image202.png"/><Relationship Id="rId106" Type="http://schemas.openxmlformats.org/officeDocument/2006/relationships/image" Target="../media/image369.svg"/><Relationship Id="rId127" Type="http://schemas.openxmlformats.org/officeDocument/2006/relationships/image" Target="../media/image758.svg"/><Relationship Id="rId10" Type="http://schemas.openxmlformats.org/officeDocument/2006/relationships/image" Target="../media/image675.png"/><Relationship Id="rId31" Type="http://schemas.openxmlformats.org/officeDocument/2006/relationships/image" Target="../media/image694.svg"/><Relationship Id="rId52" Type="http://schemas.openxmlformats.org/officeDocument/2006/relationships/image" Target="../media/image701.svg"/><Relationship Id="rId73" Type="http://schemas.openxmlformats.org/officeDocument/2006/relationships/image" Target="../media/image714.png"/><Relationship Id="rId78" Type="http://schemas.openxmlformats.org/officeDocument/2006/relationships/image" Target="../media/image719.svg"/><Relationship Id="rId94" Type="http://schemas.openxmlformats.org/officeDocument/2006/relationships/image" Target="../media/image731.svg"/><Relationship Id="rId99" Type="http://schemas.openxmlformats.org/officeDocument/2006/relationships/image" Target="../media/image174.png"/><Relationship Id="rId101" Type="http://schemas.openxmlformats.org/officeDocument/2006/relationships/image" Target="../media/image736.png"/><Relationship Id="rId122" Type="http://schemas.openxmlformats.org/officeDocument/2006/relationships/image" Target="../media/image753.png"/><Relationship Id="rId143" Type="http://schemas.openxmlformats.org/officeDocument/2006/relationships/image" Target="../media/image774.svg"/><Relationship Id="rId148" Type="http://schemas.openxmlformats.org/officeDocument/2006/relationships/image" Target="../media/image779.png"/><Relationship Id="rId164" Type="http://schemas.openxmlformats.org/officeDocument/2006/relationships/image" Target="../media/image216.png"/><Relationship Id="rId169" Type="http://schemas.openxmlformats.org/officeDocument/2006/relationships/image" Target="../media/image371.svg"/><Relationship Id="rId4" Type="http://schemas.openxmlformats.org/officeDocument/2006/relationships/image" Target="../media/image669.png"/><Relationship Id="rId9" Type="http://schemas.openxmlformats.org/officeDocument/2006/relationships/image" Target="../media/image674.svg"/><Relationship Id="rId26" Type="http://schemas.openxmlformats.org/officeDocument/2006/relationships/image" Target="../media/image691.png"/><Relationship Id="rId47" Type="http://schemas.openxmlformats.org/officeDocument/2006/relationships/image" Target="../media/image640.svg"/><Relationship Id="rId68" Type="http://schemas.openxmlformats.org/officeDocument/2006/relationships/image" Target="../media/image709.svg"/><Relationship Id="rId89" Type="http://schemas.openxmlformats.org/officeDocument/2006/relationships/image" Target="../media/image728.png"/><Relationship Id="rId112" Type="http://schemas.openxmlformats.org/officeDocument/2006/relationships/image" Target="../media/image743.svg"/><Relationship Id="rId133" Type="http://schemas.openxmlformats.org/officeDocument/2006/relationships/image" Target="../media/image764.svg"/><Relationship Id="rId154" Type="http://schemas.openxmlformats.org/officeDocument/2006/relationships/image" Target="../media/image783.png"/><Relationship Id="rId175" Type="http://schemas.openxmlformats.org/officeDocument/2006/relationships/image" Target="../media/image794.svg"/><Relationship Id="rId16" Type="http://schemas.openxmlformats.org/officeDocument/2006/relationships/image" Target="../media/image681.png"/><Relationship Id="rId37" Type="http://schemas.openxmlformats.org/officeDocument/2006/relationships/image" Target="../media/image177.svg"/><Relationship Id="rId58" Type="http://schemas.openxmlformats.org/officeDocument/2006/relationships/image" Target="../media/image203.svg"/><Relationship Id="rId79" Type="http://schemas.openxmlformats.org/officeDocument/2006/relationships/image" Target="../media/image720.png"/><Relationship Id="rId102" Type="http://schemas.openxmlformats.org/officeDocument/2006/relationships/image" Target="../media/image737.svg"/><Relationship Id="rId123" Type="http://schemas.openxmlformats.org/officeDocument/2006/relationships/image" Target="../media/image754.svg"/><Relationship Id="rId144" Type="http://schemas.openxmlformats.org/officeDocument/2006/relationships/image" Target="../media/image775.png"/><Relationship Id="rId90" Type="http://schemas.openxmlformats.org/officeDocument/2006/relationships/image" Target="../media/image729.svg"/><Relationship Id="rId165" Type="http://schemas.openxmlformats.org/officeDocument/2006/relationships/image" Target="../media/image217.svg"/><Relationship Id="rId27" Type="http://schemas.openxmlformats.org/officeDocument/2006/relationships/image" Target="../media/image692.svg"/><Relationship Id="rId48" Type="http://schemas.openxmlformats.org/officeDocument/2006/relationships/image" Target="../media/image292.png"/><Relationship Id="rId69" Type="http://schemas.openxmlformats.org/officeDocument/2006/relationships/image" Target="../media/image710.png"/><Relationship Id="rId113" Type="http://schemas.openxmlformats.org/officeDocument/2006/relationships/image" Target="../media/image744.png"/><Relationship Id="rId134" Type="http://schemas.openxmlformats.org/officeDocument/2006/relationships/image" Target="../media/image765.png"/><Relationship Id="rId80" Type="http://schemas.openxmlformats.org/officeDocument/2006/relationships/image" Target="../media/image721.svg"/><Relationship Id="rId155" Type="http://schemas.openxmlformats.org/officeDocument/2006/relationships/image" Target="../media/image784.svg"/><Relationship Id="rId17" Type="http://schemas.openxmlformats.org/officeDocument/2006/relationships/image" Target="../media/image682.svg"/><Relationship Id="rId38" Type="http://schemas.openxmlformats.org/officeDocument/2006/relationships/image" Target="../media/image178.png"/><Relationship Id="rId59" Type="http://schemas.openxmlformats.org/officeDocument/2006/relationships/image" Target="../media/image170.png"/><Relationship Id="rId103" Type="http://schemas.openxmlformats.org/officeDocument/2006/relationships/image" Target="../media/image738.png"/><Relationship Id="rId124" Type="http://schemas.openxmlformats.org/officeDocument/2006/relationships/image" Target="../media/image755.png"/><Relationship Id="rId70" Type="http://schemas.openxmlformats.org/officeDocument/2006/relationships/image" Target="../media/image711.svg"/><Relationship Id="rId91" Type="http://schemas.openxmlformats.org/officeDocument/2006/relationships/image" Target="../media/image390.png"/><Relationship Id="rId145" Type="http://schemas.openxmlformats.org/officeDocument/2006/relationships/image" Target="../media/image776.svg"/><Relationship Id="rId166" Type="http://schemas.openxmlformats.org/officeDocument/2006/relationships/image" Target="../media/image789.png"/></Relationships>
</file>

<file path=ppt/slideLayouts/_rels/slideLayout21.xml.rels><?xml version="1.0" encoding="UTF-8" standalone="yes"?>
<Relationships xmlns="http://schemas.openxmlformats.org/package/2006/relationships"><Relationship Id="rId117" Type="http://schemas.openxmlformats.org/officeDocument/2006/relationships/image" Target="../media/image904.svg"/><Relationship Id="rId299" Type="http://schemas.openxmlformats.org/officeDocument/2006/relationships/image" Target="../media/image1082.svg"/><Relationship Id="rId21" Type="http://schemas.openxmlformats.org/officeDocument/2006/relationships/image" Target="../media/image810.svg"/><Relationship Id="rId63" Type="http://schemas.openxmlformats.org/officeDocument/2006/relationships/image" Target="../media/image850.svg"/><Relationship Id="rId159" Type="http://schemas.openxmlformats.org/officeDocument/2006/relationships/image" Target="../media/image946.svg"/><Relationship Id="rId324" Type="http://schemas.openxmlformats.org/officeDocument/2006/relationships/image" Target="../media/image1107.png"/><Relationship Id="rId366" Type="http://schemas.openxmlformats.org/officeDocument/2006/relationships/image" Target="../media/image1138.png"/><Relationship Id="rId170" Type="http://schemas.openxmlformats.org/officeDocument/2006/relationships/image" Target="../media/image957.png"/><Relationship Id="rId226" Type="http://schemas.openxmlformats.org/officeDocument/2006/relationships/image" Target="../media/image1009.png"/><Relationship Id="rId433" Type="http://schemas.openxmlformats.org/officeDocument/2006/relationships/image" Target="../media/image1174.svg"/><Relationship Id="rId268" Type="http://schemas.openxmlformats.org/officeDocument/2006/relationships/image" Target="../media/image1051.png"/><Relationship Id="rId32" Type="http://schemas.openxmlformats.org/officeDocument/2006/relationships/image" Target="../media/image821.png"/><Relationship Id="rId74" Type="http://schemas.openxmlformats.org/officeDocument/2006/relationships/image" Target="../media/image861.png"/><Relationship Id="rId128" Type="http://schemas.openxmlformats.org/officeDocument/2006/relationships/image" Target="../media/image915.png"/><Relationship Id="rId335" Type="http://schemas.openxmlformats.org/officeDocument/2006/relationships/image" Target="../media/image1114.svg"/><Relationship Id="rId377" Type="http://schemas.openxmlformats.org/officeDocument/2006/relationships/image" Target="../media/image1147.svg"/><Relationship Id="rId5" Type="http://schemas.openxmlformats.org/officeDocument/2006/relationships/image" Target="../media/image796.svg"/><Relationship Id="rId181" Type="http://schemas.openxmlformats.org/officeDocument/2006/relationships/image" Target="../media/image968.svg"/><Relationship Id="rId237" Type="http://schemas.openxmlformats.org/officeDocument/2006/relationships/image" Target="../media/image1020.svg"/><Relationship Id="rId402" Type="http://schemas.openxmlformats.org/officeDocument/2006/relationships/image" Target="../media/image1161.png"/><Relationship Id="rId279" Type="http://schemas.openxmlformats.org/officeDocument/2006/relationships/image" Target="../media/image1062.svg"/><Relationship Id="rId43" Type="http://schemas.openxmlformats.org/officeDocument/2006/relationships/image" Target="../media/image832.svg"/><Relationship Id="rId139" Type="http://schemas.openxmlformats.org/officeDocument/2006/relationships/image" Target="../media/image926.svg"/><Relationship Id="rId290" Type="http://schemas.openxmlformats.org/officeDocument/2006/relationships/image" Target="../media/image1073.png"/><Relationship Id="rId304" Type="http://schemas.openxmlformats.org/officeDocument/2006/relationships/image" Target="../media/image1087.png"/><Relationship Id="rId346" Type="http://schemas.openxmlformats.org/officeDocument/2006/relationships/image" Target="../media/image585.png"/><Relationship Id="rId388" Type="http://schemas.openxmlformats.org/officeDocument/2006/relationships/image" Target="../media/image641.png"/><Relationship Id="rId85" Type="http://schemas.openxmlformats.org/officeDocument/2006/relationships/image" Target="../media/image872.svg"/><Relationship Id="rId150" Type="http://schemas.openxmlformats.org/officeDocument/2006/relationships/image" Target="../media/image937.png"/><Relationship Id="rId192" Type="http://schemas.openxmlformats.org/officeDocument/2006/relationships/image" Target="../media/image979.png"/><Relationship Id="rId206" Type="http://schemas.openxmlformats.org/officeDocument/2006/relationships/image" Target="../media/image991.png"/><Relationship Id="rId413" Type="http://schemas.openxmlformats.org/officeDocument/2006/relationships/image" Target="../media/image209.svg"/><Relationship Id="rId248" Type="http://schemas.openxmlformats.org/officeDocument/2006/relationships/image" Target="../media/image1031.png"/><Relationship Id="rId12" Type="http://schemas.openxmlformats.org/officeDocument/2006/relationships/image" Target="../media/image803.png"/><Relationship Id="rId108" Type="http://schemas.openxmlformats.org/officeDocument/2006/relationships/image" Target="../media/image895.png"/><Relationship Id="rId315" Type="http://schemas.openxmlformats.org/officeDocument/2006/relationships/image" Target="../media/image1098.svg"/><Relationship Id="rId357" Type="http://schemas.openxmlformats.org/officeDocument/2006/relationships/image" Target="../media/image1134.svg"/><Relationship Id="rId54" Type="http://schemas.openxmlformats.org/officeDocument/2006/relationships/image" Target="../media/image841.png"/><Relationship Id="rId96" Type="http://schemas.openxmlformats.org/officeDocument/2006/relationships/image" Target="../media/image883.png"/><Relationship Id="rId161" Type="http://schemas.openxmlformats.org/officeDocument/2006/relationships/image" Target="../media/image948.svg"/><Relationship Id="rId217" Type="http://schemas.openxmlformats.org/officeDocument/2006/relationships/image" Target="../media/image1002.svg"/><Relationship Id="rId399" Type="http://schemas.openxmlformats.org/officeDocument/2006/relationships/image" Target="../media/image782.svg"/><Relationship Id="rId259" Type="http://schemas.openxmlformats.org/officeDocument/2006/relationships/image" Target="../media/image1042.svg"/><Relationship Id="rId424" Type="http://schemas.openxmlformats.org/officeDocument/2006/relationships/image" Target="../media/image380.png"/><Relationship Id="rId23" Type="http://schemas.openxmlformats.org/officeDocument/2006/relationships/image" Target="../media/image812.svg"/><Relationship Id="rId119" Type="http://schemas.openxmlformats.org/officeDocument/2006/relationships/image" Target="../media/image906.svg"/><Relationship Id="rId270" Type="http://schemas.openxmlformats.org/officeDocument/2006/relationships/image" Target="../media/image1053.png"/><Relationship Id="rId326" Type="http://schemas.openxmlformats.org/officeDocument/2006/relationships/image" Target="../media/image364.png"/><Relationship Id="rId65" Type="http://schemas.openxmlformats.org/officeDocument/2006/relationships/image" Target="../media/image852.svg"/><Relationship Id="rId130" Type="http://schemas.openxmlformats.org/officeDocument/2006/relationships/image" Target="../media/image917.png"/><Relationship Id="rId368" Type="http://schemas.openxmlformats.org/officeDocument/2006/relationships/image" Target="../media/image1140.png"/><Relationship Id="rId172" Type="http://schemas.openxmlformats.org/officeDocument/2006/relationships/image" Target="../media/image959.png"/><Relationship Id="rId228" Type="http://schemas.openxmlformats.org/officeDocument/2006/relationships/image" Target="../media/image1011.png"/><Relationship Id="rId435" Type="http://schemas.openxmlformats.org/officeDocument/2006/relationships/image" Target="../media/image701.svg"/><Relationship Id="rId281" Type="http://schemas.openxmlformats.org/officeDocument/2006/relationships/image" Target="../media/image1064.svg"/><Relationship Id="rId337" Type="http://schemas.openxmlformats.org/officeDocument/2006/relationships/image" Target="../media/image1116.svg"/><Relationship Id="rId34" Type="http://schemas.openxmlformats.org/officeDocument/2006/relationships/image" Target="../media/image823.png"/><Relationship Id="rId76" Type="http://schemas.openxmlformats.org/officeDocument/2006/relationships/image" Target="../media/image863.png"/><Relationship Id="rId141" Type="http://schemas.openxmlformats.org/officeDocument/2006/relationships/image" Target="../media/image928.svg"/><Relationship Id="rId379" Type="http://schemas.openxmlformats.org/officeDocument/2006/relationships/image" Target="../media/image741.svg"/><Relationship Id="rId7" Type="http://schemas.openxmlformats.org/officeDocument/2006/relationships/image" Target="../media/image798.svg"/><Relationship Id="rId183" Type="http://schemas.openxmlformats.org/officeDocument/2006/relationships/image" Target="../media/image970.svg"/><Relationship Id="rId239" Type="http://schemas.openxmlformats.org/officeDocument/2006/relationships/image" Target="../media/image1022.svg"/><Relationship Id="rId390" Type="http://schemas.openxmlformats.org/officeDocument/2006/relationships/image" Target="../media/image204.png"/><Relationship Id="rId404" Type="http://schemas.openxmlformats.org/officeDocument/2006/relationships/image" Target="../media/image1163.png"/><Relationship Id="rId250" Type="http://schemas.openxmlformats.org/officeDocument/2006/relationships/image" Target="../media/image1033.png"/><Relationship Id="rId292" Type="http://schemas.openxmlformats.org/officeDocument/2006/relationships/image" Target="../media/image1075.png"/><Relationship Id="rId306" Type="http://schemas.openxmlformats.org/officeDocument/2006/relationships/image" Target="../media/image1089.png"/><Relationship Id="rId45" Type="http://schemas.openxmlformats.org/officeDocument/2006/relationships/image" Target="../media/image834.svg"/><Relationship Id="rId87" Type="http://schemas.openxmlformats.org/officeDocument/2006/relationships/image" Target="../media/image874.svg"/><Relationship Id="rId110" Type="http://schemas.openxmlformats.org/officeDocument/2006/relationships/image" Target="../media/image897.png"/><Relationship Id="rId348" Type="http://schemas.openxmlformats.org/officeDocument/2006/relationships/image" Target="../media/image1125.png"/><Relationship Id="rId152" Type="http://schemas.openxmlformats.org/officeDocument/2006/relationships/image" Target="../media/image939.png"/><Relationship Id="rId194" Type="http://schemas.openxmlformats.org/officeDocument/2006/relationships/image" Target="../media/image593.png"/><Relationship Id="rId208" Type="http://schemas.openxmlformats.org/officeDocument/2006/relationships/image" Target="../media/image993.png"/><Relationship Id="rId415" Type="http://schemas.openxmlformats.org/officeDocument/2006/relationships/image" Target="../media/image211.svg"/><Relationship Id="rId261" Type="http://schemas.openxmlformats.org/officeDocument/2006/relationships/image" Target="../media/image1044.svg"/><Relationship Id="rId14" Type="http://schemas.openxmlformats.org/officeDocument/2006/relationships/image" Target="../media/image805.png"/><Relationship Id="rId56" Type="http://schemas.openxmlformats.org/officeDocument/2006/relationships/image" Target="../media/image843.png"/><Relationship Id="rId317" Type="http://schemas.openxmlformats.org/officeDocument/2006/relationships/image" Target="../media/image1100.svg"/><Relationship Id="rId359" Type="http://schemas.openxmlformats.org/officeDocument/2006/relationships/image" Target="../media/image1136.svg"/><Relationship Id="rId98" Type="http://schemas.openxmlformats.org/officeDocument/2006/relationships/image" Target="../media/image885.png"/><Relationship Id="rId121" Type="http://schemas.openxmlformats.org/officeDocument/2006/relationships/image" Target="../media/image908.svg"/><Relationship Id="rId163" Type="http://schemas.openxmlformats.org/officeDocument/2006/relationships/image" Target="../media/image950.svg"/><Relationship Id="rId219" Type="http://schemas.openxmlformats.org/officeDocument/2006/relationships/image" Target="../media/image1004.svg"/><Relationship Id="rId370" Type="http://schemas.openxmlformats.org/officeDocument/2006/relationships/image" Target="../media/image1142.png"/><Relationship Id="rId426" Type="http://schemas.openxmlformats.org/officeDocument/2006/relationships/image" Target="../media/image162.png"/><Relationship Id="rId230" Type="http://schemas.openxmlformats.org/officeDocument/2006/relationships/image" Target="../media/image1013.png"/><Relationship Id="rId25" Type="http://schemas.openxmlformats.org/officeDocument/2006/relationships/image" Target="../media/image814.svg"/><Relationship Id="rId67" Type="http://schemas.openxmlformats.org/officeDocument/2006/relationships/image" Target="../media/image854.svg"/><Relationship Id="rId272" Type="http://schemas.openxmlformats.org/officeDocument/2006/relationships/image" Target="../media/image1055.png"/><Relationship Id="rId328" Type="http://schemas.openxmlformats.org/officeDocument/2006/relationships/image" Target="../media/image1109.png"/><Relationship Id="rId132" Type="http://schemas.openxmlformats.org/officeDocument/2006/relationships/image" Target="../media/image919.png"/><Relationship Id="rId174" Type="http://schemas.openxmlformats.org/officeDocument/2006/relationships/image" Target="../media/image961.png"/><Relationship Id="rId381" Type="http://schemas.openxmlformats.org/officeDocument/2006/relationships/image" Target="../media/image630.svg"/><Relationship Id="rId241" Type="http://schemas.openxmlformats.org/officeDocument/2006/relationships/image" Target="../media/image1024.svg"/><Relationship Id="rId437" Type="http://schemas.openxmlformats.org/officeDocument/2006/relationships/image" Target="../media/image165.svg"/><Relationship Id="rId36" Type="http://schemas.openxmlformats.org/officeDocument/2006/relationships/image" Target="../media/image825.png"/><Relationship Id="rId283" Type="http://schemas.openxmlformats.org/officeDocument/2006/relationships/image" Target="../media/image1066.svg"/><Relationship Id="rId339" Type="http://schemas.openxmlformats.org/officeDocument/2006/relationships/image" Target="../media/image1118.svg"/><Relationship Id="rId78" Type="http://schemas.openxmlformats.org/officeDocument/2006/relationships/image" Target="../media/image865.png"/><Relationship Id="rId101" Type="http://schemas.openxmlformats.org/officeDocument/2006/relationships/image" Target="../media/image888.svg"/><Relationship Id="rId143" Type="http://schemas.openxmlformats.org/officeDocument/2006/relationships/image" Target="../media/image930.svg"/><Relationship Id="rId185" Type="http://schemas.openxmlformats.org/officeDocument/2006/relationships/image" Target="../media/image972.svg"/><Relationship Id="rId350" Type="http://schemas.openxmlformats.org/officeDocument/2006/relationships/image" Target="../media/image1127.png"/><Relationship Id="rId406" Type="http://schemas.openxmlformats.org/officeDocument/2006/relationships/image" Target="../media/image1165.png"/><Relationship Id="rId9" Type="http://schemas.openxmlformats.org/officeDocument/2006/relationships/image" Target="../media/image800.svg"/><Relationship Id="rId210" Type="http://schemas.openxmlformats.org/officeDocument/2006/relationships/image" Target="../media/image995.png"/><Relationship Id="rId392" Type="http://schemas.openxmlformats.org/officeDocument/2006/relationships/image" Target="../media/image1155.png"/><Relationship Id="rId252" Type="http://schemas.openxmlformats.org/officeDocument/2006/relationships/image" Target="../media/image1035.png"/><Relationship Id="rId294" Type="http://schemas.openxmlformats.org/officeDocument/2006/relationships/image" Target="../media/image1077.png"/><Relationship Id="rId308" Type="http://schemas.openxmlformats.org/officeDocument/2006/relationships/image" Target="../media/image1091.png"/><Relationship Id="rId47" Type="http://schemas.openxmlformats.org/officeDocument/2006/relationships/image" Target="../media/image792.svg"/><Relationship Id="rId89" Type="http://schemas.openxmlformats.org/officeDocument/2006/relationships/image" Target="../media/image876.svg"/><Relationship Id="rId112" Type="http://schemas.openxmlformats.org/officeDocument/2006/relationships/image" Target="../media/image899.png"/><Relationship Id="rId154" Type="http://schemas.openxmlformats.org/officeDocument/2006/relationships/image" Target="../media/image941.png"/><Relationship Id="rId361" Type="http://schemas.openxmlformats.org/officeDocument/2006/relationships/image" Target="../media/image612.svg"/><Relationship Id="rId196" Type="http://schemas.openxmlformats.org/officeDocument/2006/relationships/image" Target="../media/image981.png"/><Relationship Id="rId417" Type="http://schemas.openxmlformats.org/officeDocument/2006/relationships/image" Target="../media/image213.svg"/><Relationship Id="rId16" Type="http://schemas.openxmlformats.org/officeDocument/2006/relationships/image" Target="../media/image807.png"/><Relationship Id="rId221" Type="http://schemas.openxmlformats.org/officeDocument/2006/relationships/image" Target="../media/image1006.svg"/><Relationship Id="rId263" Type="http://schemas.openxmlformats.org/officeDocument/2006/relationships/image" Target="../media/image1046.svg"/><Relationship Id="rId319" Type="http://schemas.openxmlformats.org/officeDocument/2006/relationships/image" Target="../media/image1102.svg"/><Relationship Id="rId58" Type="http://schemas.openxmlformats.org/officeDocument/2006/relationships/image" Target="../media/image845.png"/><Relationship Id="rId123" Type="http://schemas.openxmlformats.org/officeDocument/2006/relationships/image" Target="../media/image910.svg"/><Relationship Id="rId330" Type="http://schemas.openxmlformats.org/officeDocument/2006/relationships/image" Target="../media/image617.png"/><Relationship Id="rId165" Type="http://schemas.openxmlformats.org/officeDocument/2006/relationships/image" Target="../media/image952.svg"/><Relationship Id="rId372" Type="http://schemas.openxmlformats.org/officeDocument/2006/relationships/image" Target="../media/image1144.png"/><Relationship Id="rId428" Type="http://schemas.openxmlformats.org/officeDocument/2006/relationships/image" Target="../media/image220.png"/><Relationship Id="rId232" Type="http://schemas.openxmlformats.org/officeDocument/2006/relationships/image" Target="../media/image1015.png"/><Relationship Id="rId274" Type="http://schemas.openxmlformats.org/officeDocument/2006/relationships/image" Target="../media/image1057.png"/><Relationship Id="rId27" Type="http://schemas.openxmlformats.org/officeDocument/2006/relationships/image" Target="../media/image816.svg"/><Relationship Id="rId69" Type="http://schemas.openxmlformats.org/officeDocument/2006/relationships/image" Target="../media/image856.svg"/><Relationship Id="rId134" Type="http://schemas.openxmlformats.org/officeDocument/2006/relationships/image" Target="../media/image921.png"/><Relationship Id="rId80" Type="http://schemas.openxmlformats.org/officeDocument/2006/relationships/image" Target="../media/image867.png"/><Relationship Id="rId176" Type="http://schemas.openxmlformats.org/officeDocument/2006/relationships/image" Target="../media/image963.png"/><Relationship Id="rId341" Type="http://schemas.openxmlformats.org/officeDocument/2006/relationships/image" Target="../media/image1120.svg"/><Relationship Id="rId383" Type="http://schemas.openxmlformats.org/officeDocument/2006/relationships/image" Target="../media/image1149.svg"/><Relationship Id="rId439" Type="http://schemas.openxmlformats.org/officeDocument/2006/relationships/image" Target="../media/image1176.svg"/><Relationship Id="rId201" Type="http://schemas.openxmlformats.org/officeDocument/2006/relationships/image" Target="../media/image986.svg"/><Relationship Id="rId243" Type="http://schemas.openxmlformats.org/officeDocument/2006/relationships/image" Target="../media/image1026.svg"/><Relationship Id="rId285" Type="http://schemas.openxmlformats.org/officeDocument/2006/relationships/image" Target="../media/image1068.svg"/><Relationship Id="rId38" Type="http://schemas.openxmlformats.org/officeDocument/2006/relationships/image" Target="../media/image827.png"/><Relationship Id="rId103" Type="http://schemas.openxmlformats.org/officeDocument/2006/relationships/image" Target="../media/image890.svg"/><Relationship Id="rId310" Type="http://schemas.openxmlformats.org/officeDocument/2006/relationships/image" Target="../media/image1093.png"/><Relationship Id="rId91" Type="http://schemas.openxmlformats.org/officeDocument/2006/relationships/image" Target="../media/image878.svg"/><Relationship Id="rId145" Type="http://schemas.openxmlformats.org/officeDocument/2006/relationships/image" Target="../media/image932.svg"/><Relationship Id="rId187" Type="http://schemas.openxmlformats.org/officeDocument/2006/relationships/image" Target="../media/image974.svg"/><Relationship Id="rId352" Type="http://schemas.openxmlformats.org/officeDocument/2006/relationships/image" Target="../media/image1129.png"/><Relationship Id="rId394" Type="http://schemas.openxmlformats.org/officeDocument/2006/relationships/image" Target="../media/image1157.png"/><Relationship Id="rId408" Type="http://schemas.openxmlformats.org/officeDocument/2006/relationships/image" Target="../media/image1167.png"/><Relationship Id="rId212" Type="http://schemas.openxmlformats.org/officeDocument/2006/relationships/image" Target="../media/image997.png"/><Relationship Id="rId254" Type="http://schemas.openxmlformats.org/officeDocument/2006/relationships/image" Target="../media/image1037.png"/><Relationship Id="rId49" Type="http://schemas.openxmlformats.org/officeDocument/2006/relationships/image" Target="../media/image836.svg"/><Relationship Id="rId114" Type="http://schemas.openxmlformats.org/officeDocument/2006/relationships/image" Target="../media/image901.png"/><Relationship Id="rId296" Type="http://schemas.openxmlformats.org/officeDocument/2006/relationships/image" Target="../media/image1079.png"/><Relationship Id="rId60" Type="http://schemas.openxmlformats.org/officeDocument/2006/relationships/image" Target="../media/image847.png"/><Relationship Id="rId156" Type="http://schemas.openxmlformats.org/officeDocument/2006/relationships/image" Target="../media/image943.png"/><Relationship Id="rId198" Type="http://schemas.openxmlformats.org/officeDocument/2006/relationships/image" Target="../media/image983.png"/><Relationship Id="rId321" Type="http://schemas.openxmlformats.org/officeDocument/2006/relationships/image" Target="../media/image1104.svg"/><Relationship Id="rId363" Type="http://schemas.openxmlformats.org/officeDocument/2006/relationships/image" Target="../media/image616.svg"/><Relationship Id="rId419" Type="http://schemas.openxmlformats.org/officeDocument/2006/relationships/image" Target="../media/image1172.svg"/><Relationship Id="rId202" Type="http://schemas.openxmlformats.org/officeDocument/2006/relationships/image" Target="../media/image987.png"/><Relationship Id="rId223" Type="http://schemas.openxmlformats.org/officeDocument/2006/relationships/image" Target="../media/image1008.svg"/><Relationship Id="rId244" Type="http://schemas.openxmlformats.org/officeDocument/2006/relationships/image" Target="../media/image1027.png"/><Relationship Id="rId430" Type="http://schemas.openxmlformats.org/officeDocument/2006/relationships/image" Target="../media/image382.png"/><Relationship Id="rId18" Type="http://schemas.openxmlformats.org/officeDocument/2006/relationships/image" Target="../media/image186.png"/><Relationship Id="rId39" Type="http://schemas.openxmlformats.org/officeDocument/2006/relationships/image" Target="../media/image828.svg"/><Relationship Id="rId265" Type="http://schemas.openxmlformats.org/officeDocument/2006/relationships/image" Target="../media/image1048.svg"/><Relationship Id="rId286" Type="http://schemas.openxmlformats.org/officeDocument/2006/relationships/image" Target="../media/image1069.png"/><Relationship Id="rId50" Type="http://schemas.openxmlformats.org/officeDocument/2006/relationships/image" Target="../media/image837.png"/><Relationship Id="rId104" Type="http://schemas.openxmlformats.org/officeDocument/2006/relationships/image" Target="../media/image891.png"/><Relationship Id="rId125" Type="http://schemas.openxmlformats.org/officeDocument/2006/relationships/image" Target="../media/image912.svg"/><Relationship Id="rId146" Type="http://schemas.openxmlformats.org/officeDocument/2006/relationships/image" Target="../media/image933.png"/><Relationship Id="rId167" Type="http://schemas.openxmlformats.org/officeDocument/2006/relationships/image" Target="../media/image954.svg"/><Relationship Id="rId188" Type="http://schemas.openxmlformats.org/officeDocument/2006/relationships/image" Target="../media/image975.png"/><Relationship Id="rId311" Type="http://schemas.openxmlformats.org/officeDocument/2006/relationships/image" Target="../media/image1094.svg"/><Relationship Id="rId332" Type="http://schemas.openxmlformats.org/officeDocument/2006/relationships/image" Target="../media/image1111.png"/><Relationship Id="rId353" Type="http://schemas.openxmlformats.org/officeDocument/2006/relationships/image" Target="../media/image1130.svg"/><Relationship Id="rId374" Type="http://schemas.openxmlformats.org/officeDocument/2006/relationships/image" Target="../media/image625.png"/><Relationship Id="rId395" Type="http://schemas.openxmlformats.org/officeDocument/2006/relationships/image" Target="../media/image1158.svg"/><Relationship Id="rId409" Type="http://schemas.openxmlformats.org/officeDocument/2006/relationships/image" Target="../media/image1168.svg"/><Relationship Id="rId71" Type="http://schemas.openxmlformats.org/officeDocument/2006/relationships/image" Target="../media/image858.svg"/><Relationship Id="rId92" Type="http://schemas.openxmlformats.org/officeDocument/2006/relationships/image" Target="../media/image879.png"/><Relationship Id="rId213" Type="http://schemas.openxmlformats.org/officeDocument/2006/relationships/image" Target="../media/image998.svg"/><Relationship Id="rId234" Type="http://schemas.openxmlformats.org/officeDocument/2006/relationships/image" Target="../media/image1017.png"/><Relationship Id="rId420" Type="http://schemas.openxmlformats.org/officeDocument/2006/relationships/image" Target="../media/image190.png"/><Relationship Id="rId2" Type="http://schemas.openxmlformats.org/officeDocument/2006/relationships/image" Target="../media/image214.png"/><Relationship Id="rId29" Type="http://schemas.openxmlformats.org/officeDocument/2006/relationships/image" Target="../media/image818.svg"/><Relationship Id="rId255" Type="http://schemas.openxmlformats.org/officeDocument/2006/relationships/image" Target="../media/image1038.svg"/><Relationship Id="rId276" Type="http://schemas.openxmlformats.org/officeDocument/2006/relationships/image" Target="../media/image1059.png"/><Relationship Id="rId297" Type="http://schemas.openxmlformats.org/officeDocument/2006/relationships/image" Target="../media/image1080.svg"/><Relationship Id="rId441" Type="http://schemas.openxmlformats.org/officeDocument/2006/relationships/image" Target="../media/image319.svg"/><Relationship Id="rId40" Type="http://schemas.openxmlformats.org/officeDocument/2006/relationships/image" Target="../media/image829.png"/><Relationship Id="rId115" Type="http://schemas.openxmlformats.org/officeDocument/2006/relationships/image" Target="../media/image902.svg"/><Relationship Id="rId136" Type="http://schemas.openxmlformats.org/officeDocument/2006/relationships/image" Target="../media/image923.png"/><Relationship Id="rId157" Type="http://schemas.openxmlformats.org/officeDocument/2006/relationships/image" Target="../media/image944.svg"/><Relationship Id="rId178" Type="http://schemas.openxmlformats.org/officeDocument/2006/relationships/image" Target="../media/image965.png"/><Relationship Id="rId301" Type="http://schemas.openxmlformats.org/officeDocument/2006/relationships/image" Target="../media/image1084.svg"/><Relationship Id="rId322" Type="http://schemas.openxmlformats.org/officeDocument/2006/relationships/image" Target="../media/image1105.png"/><Relationship Id="rId343" Type="http://schemas.openxmlformats.org/officeDocument/2006/relationships/image" Target="../media/image1122.svg"/><Relationship Id="rId364" Type="http://schemas.openxmlformats.org/officeDocument/2006/relationships/image" Target="../media/image691.png"/><Relationship Id="rId61" Type="http://schemas.openxmlformats.org/officeDocument/2006/relationships/image" Target="../media/image848.svg"/><Relationship Id="rId82" Type="http://schemas.openxmlformats.org/officeDocument/2006/relationships/image" Target="../media/image869.png"/><Relationship Id="rId199" Type="http://schemas.openxmlformats.org/officeDocument/2006/relationships/image" Target="../media/image984.svg"/><Relationship Id="rId203" Type="http://schemas.openxmlformats.org/officeDocument/2006/relationships/image" Target="../media/image988.svg"/><Relationship Id="rId385" Type="http://schemas.openxmlformats.org/officeDocument/2006/relationships/image" Target="../media/image1151.svg"/><Relationship Id="rId19" Type="http://schemas.openxmlformats.org/officeDocument/2006/relationships/image" Target="../media/image187.svg"/><Relationship Id="rId224" Type="http://schemas.openxmlformats.org/officeDocument/2006/relationships/image" Target="../media/image276.png"/><Relationship Id="rId245" Type="http://schemas.openxmlformats.org/officeDocument/2006/relationships/image" Target="../media/image1028.svg"/><Relationship Id="rId266" Type="http://schemas.openxmlformats.org/officeDocument/2006/relationships/image" Target="../media/image1049.png"/><Relationship Id="rId287" Type="http://schemas.openxmlformats.org/officeDocument/2006/relationships/image" Target="../media/image1070.svg"/><Relationship Id="rId410" Type="http://schemas.openxmlformats.org/officeDocument/2006/relationships/image" Target="../media/image1169.png"/><Relationship Id="rId431" Type="http://schemas.openxmlformats.org/officeDocument/2006/relationships/image" Target="../media/image383.svg"/><Relationship Id="rId30" Type="http://schemas.openxmlformats.org/officeDocument/2006/relationships/image" Target="../media/image819.png"/><Relationship Id="rId105" Type="http://schemas.openxmlformats.org/officeDocument/2006/relationships/image" Target="../media/image892.svg"/><Relationship Id="rId126" Type="http://schemas.openxmlformats.org/officeDocument/2006/relationships/image" Target="../media/image913.png"/><Relationship Id="rId147" Type="http://schemas.openxmlformats.org/officeDocument/2006/relationships/image" Target="../media/image934.svg"/><Relationship Id="rId168" Type="http://schemas.openxmlformats.org/officeDocument/2006/relationships/image" Target="../media/image955.png"/><Relationship Id="rId312" Type="http://schemas.openxmlformats.org/officeDocument/2006/relationships/image" Target="../media/image1095.png"/><Relationship Id="rId333" Type="http://schemas.openxmlformats.org/officeDocument/2006/relationships/image" Target="../media/image1112.svg"/><Relationship Id="rId354" Type="http://schemas.openxmlformats.org/officeDocument/2006/relationships/image" Target="../media/image1131.png"/><Relationship Id="rId51" Type="http://schemas.openxmlformats.org/officeDocument/2006/relationships/image" Target="../media/image838.svg"/><Relationship Id="rId72" Type="http://schemas.openxmlformats.org/officeDocument/2006/relationships/image" Target="../media/image859.png"/><Relationship Id="rId93" Type="http://schemas.openxmlformats.org/officeDocument/2006/relationships/image" Target="../media/image880.svg"/><Relationship Id="rId189" Type="http://schemas.openxmlformats.org/officeDocument/2006/relationships/image" Target="../media/image976.svg"/><Relationship Id="rId375" Type="http://schemas.openxmlformats.org/officeDocument/2006/relationships/image" Target="../media/image626.svg"/><Relationship Id="rId396" Type="http://schemas.openxmlformats.org/officeDocument/2006/relationships/image" Target="../media/image1159.png"/><Relationship Id="rId3" Type="http://schemas.openxmlformats.org/officeDocument/2006/relationships/image" Target="../media/image215.svg"/><Relationship Id="rId214" Type="http://schemas.openxmlformats.org/officeDocument/2006/relationships/image" Target="../media/image999.png"/><Relationship Id="rId235" Type="http://schemas.openxmlformats.org/officeDocument/2006/relationships/image" Target="../media/image1018.svg"/><Relationship Id="rId256" Type="http://schemas.openxmlformats.org/officeDocument/2006/relationships/image" Target="../media/image1039.png"/><Relationship Id="rId277" Type="http://schemas.openxmlformats.org/officeDocument/2006/relationships/image" Target="../media/image1060.svg"/><Relationship Id="rId298" Type="http://schemas.openxmlformats.org/officeDocument/2006/relationships/image" Target="../media/image1081.png"/><Relationship Id="rId400" Type="http://schemas.openxmlformats.org/officeDocument/2006/relationships/image" Target="../media/image643.png"/><Relationship Id="rId421" Type="http://schemas.openxmlformats.org/officeDocument/2006/relationships/image" Target="../media/image191.svg"/><Relationship Id="rId116" Type="http://schemas.openxmlformats.org/officeDocument/2006/relationships/image" Target="../media/image903.png"/><Relationship Id="rId137" Type="http://schemas.openxmlformats.org/officeDocument/2006/relationships/image" Target="../media/image924.svg"/><Relationship Id="rId158" Type="http://schemas.openxmlformats.org/officeDocument/2006/relationships/image" Target="../media/image945.png"/><Relationship Id="rId302" Type="http://schemas.openxmlformats.org/officeDocument/2006/relationships/image" Target="../media/image1085.png"/><Relationship Id="rId323" Type="http://schemas.openxmlformats.org/officeDocument/2006/relationships/image" Target="../media/image1106.svg"/><Relationship Id="rId344" Type="http://schemas.openxmlformats.org/officeDocument/2006/relationships/image" Target="../media/image1123.png"/><Relationship Id="rId20" Type="http://schemas.openxmlformats.org/officeDocument/2006/relationships/image" Target="../media/image809.png"/><Relationship Id="rId41" Type="http://schemas.openxmlformats.org/officeDocument/2006/relationships/image" Target="../media/image830.svg"/><Relationship Id="rId62" Type="http://schemas.openxmlformats.org/officeDocument/2006/relationships/image" Target="../media/image849.png"/><Relationship Id="rId83" Type="http://schemas.openxmlformats.org/officeDocument/2006/relationships/image" Target="../media/image870.svg"/><Relationship Id="rId179" Type="http://schemas.openxmlformats.org/officeDocument/2006/relationships/image" Target="../media/image966.svg"/><Relationship Id="rId365" Type="http://schemas.openxmlformats.org/officeDocument/2006/relationships/image" Target="../media/image1137.svg"/><Relationship Id="rId386" Type="http://schemas.openxmlformats.org/officeDocument/2006/relationships/image" Target="../media/image1152.png"/><Relationship Id="rId190" Type="http://schemas.openxmlformats.org/officeDocument/2006/relationships/image" Target="../media/image977.png"/><Relationship Id="rId204" Type="http://schemas.openxmlformats.org/officeDocument/2006/relationships/image" Target="../media/image989.png"/><Relationship Id="rId225" Type="http://schemas.openxmlformats.org/officeDocument/2006/relationships/image" Target="../media/image277.svg"/><Relationship Id="rId246" Type="http://schemas.openxmlformats.org/officeDocument/2006/relationships/image" Target="../media/image1029.png"/><Relationship Id="rId267" Type="http://schemas.openxmlformats.org/officeDocument/2006/relationships/image" Target="../media/image1050.svg"/><Relationship Id="rId288" Type="http://schemas.openxmlformats.org/officeDocument/2006/relationships/image" Target="../media/image1071.png"/><Relationship Id="rId411" Type="http://schemas.openxmlformats.org/officeDocument/2006/relationships/image" Target="../media/image1170.svg"/><Relationship Id="rId432" Type="http://schemas.openxmlformats.org/officeDocument/2006/relationships/image" Target="../media/image1173.png"/><Relationship Id="rId106" Type="http://schemas.openxmlformats.org/officeDocument/2006/relationships/image" Target="../media/image893.png"/><Relationship Id="rId127" Type="http://schemas.openxmlformats.org/officeDocument/2006/relationships/image" Target="../media/image914.svg"/><Relationship Id="rId313" Type="http://schemas.openxmlformats.org/officeDocument/2006/relationships/image" Target="../media/image1096.svg"/><Relationship Id="rId10" Type="http://schemas.openxmlformats.org/officeDocument/2006/relationships/image" Target="../media/image801.png"/><Relationship Id="rId31" Type="http://schemas.openxmlformats.org/officeDocument/2006/relationships/image" Target="../media/image820.svg"/><Relationship Id="rId52" Type="http://schemas.openxmlformats.org/officeDocument/2006/relationships/image" Target="../media/image839.png"/><Relationship Id="rId73" Type="http://schemas.openxmlformats.org/officeDocument/2006/relationships/image" Target="../media/image860.svg"/><Relationship Id="rId94" Type="http://schemas.openxmlformats.org/officeDocument/2006/relationships/image" Target="../media/image881.png"/><Relationship Id="rId148" Type="http://schemas.openxmlformats.org/officeDocument/2006/relationships/image" Target="../media/image935.png"/><Relationship Id="rId169" Type="http://schemas.openxmlformats.org/officeDocument/2006/relationships/image" Target="../media/image956.svg"/><Relationship Id="rId334" Type="http://schemas.openxmlformats.org/officeDocument/2006/relationships/image" Target="../media/image1113.png"/><Relationship Id="rId355" Type="http://schemas.openxmlformats.org/officeDocument/2006/relationships/image" Target="../media/image1132.svg"/><Relationship Id="rId376" Type="http://schemas.openxmlformats.org/officeDocument/2006/relationships/image" Target="../media/image1146.png"/><Relationship Id="rId397" Type="http://schemas.openxmlformats.org/officeDocument/2006/relationships/image" Target="../media/image1160.svg"/><Relationship Id="rId4" Type="http://schemas.openxmlformats.org/officeDocument/2006/relationships/image" Target="../media/image795.png"/><Relationship Id="rId180" Type="http://schemas.openxmlformats.org/officeDocument/2006/relationships/image" Target="../media/image967.png"/><Relationship Id="rId215" Type="http://schemas.openxmlformats.org/officeDocument/2006/relationships/image" Target="../media/image1000.svg"/><Relationship Id="rId236" Type="http://schemas.openxmlformats.org/officeDocument/2006/relationships/image" Target="../media/image1019.png"/><Relationship Id="rId257" Type="http://schemas.openxmlformats.org/officeDocument/2006/relationships/image" Target="../media/image1040.svg"/><Relationship Id="rId278" Type="http://schemas.openxmlformats.org/officeDocument/2006/relationships/image" Target="../media/image1061.png"/><Relationship Id="rId401" Type="http://schemas.openxmlformats.org/officeDocument/2006/relationships/image" Target="../media/image644.svg"/><Relationship Id="rId422" Type="http://schemas.openxmlformats.org/officeDocument/2006/relationships/image" Target="../media/image216.png"/><Relationship Id="rId303" Type="http://schemas.openxmlformats.org/officeDocument/2006/relationships/image" Target="../media/image1086.svg"/><Relationship Id="rId42" Type="http://schemas.openxmlformats.org/officeDocument/2006/relationships/image" Target="../media/image831.png"/><Relationship Id="rId84" Type="http://schemas.openxmlformats.org/officeDocument/2006/relationships/image" Target="../media/image871.png"/><Relationship Id="rId138" Type="http://schemas.openxmlformats.org/officeDocument/2006/relationships/image" Target="../media/image925.png"/><Relationship Id="rId345" Type="http://schemas.openxmlformats.org/officeDocument/2006/relationships/image" Target="../media/image1124.svg"/><Relationship Id="rId387" Type="http://schemas.openxmlformats.org/officeDocument/2006/relationships/image" Target="../media/image1153.svg"/><Relationship Id="rId191" Type="http://schemas.openxmlformats.org/officeDocument/2006/relationships/image" Target="../media/image978.svg"/><Relationship Id="rId205" Type="http://schemas.openxmlformats.org/officeDocument/2006/relationships/image" Target="../media/image990.svg"/><Relationship Id="rId247" Type="http://schemas.openxmlformats.org/officeDocument/2006/relationships/image" Target="../media/image1030.svg"/><Relationship Id="rId412" Type="http://schemas.openxmlformats.org/officeDocument/2006/relationships/image" Target="../media/image208.png"/><Relationship Id="rId107" Type="http://schemas.openxmlformats.org/officeDocument/2006/relationships/image" Target="../media/image894.svg"/><Relationship Id="rId289" Type="http://schemas.openxmlformats.org/officeDocument/2006/relationships/image" Target="../media/image1072.svg"/><Relationship Id="rId11" Type="http://schemas.openxmlformats.org/officeDocument/2006/relationships/image" Target="../media/image802.svg"/><Relationship Id="rId53" Type="http://schemas.openxmlformats.org/officeDocument/2006/relationships/image" Target="../media/image840.svg"/><Relationship Id="rId149" Type="http://schemas.openxmlformats.org/officeDocument/2006/relationships/image" Target="../media/image936.svg"/><Relationship Id="rId314" Type="http://schemas.openxmlformats.org/officeDocument/2006/relationships/image" Target="../media/image1097.png"/><Relationship Id="rId356" Type="http://schemas.openxmlformats.org/officeDocument/2006/relationships/image" Target="../media/image1133.png"/><Relationship Id="rId398" Type="http://schemas.openxmlformats.org/officeDocument/2006/relationships/image" Target="../media/image781.png"/><Relationship Id="rId95" Type="http://schemas.openxmlformats.org/officeDocument/2006/relationships/image" Target="../media/image882.svg"/><Relationship Id="rId160" Type="http://schemas.openxmlformats.org/officeDocument/2006/relationships/image" Target="../media/image947.png"/><Relationship Id="rId216" Type="http://schemas.openxmlformats.org/officeDocument/2006/relationships/image" Target="../media/image1001.png"/><Relationship Id="rId423" Type="http://schemas.openxmlformats.org/officeDocument/2006/relationships/image" Target="../media/image217.svg"/><Relationship Id="rId258" Type="http://schemas.openxmlformats.org/officeDocument/2006/relationships/image" Target="../media/image1041.png"/><Relationship Id="rId22" Type="http://schemas.openxmlformats.org/officeDocument/2006/relationships/image" Target="../media/image811.png"/><Relationship Id="rId64" Type="http://schemas.openxmlformats.org/officeDocument/2006/relationships/image" Target="../media/image851.png"/><Relationship Id="rId118" Type="http://schemas.openxmlformats.org/officeDocument/2006/relationships/image" Target="../media/image905.png"/><Relationship Id="rId325" Type="http://schemas.openxmlformats.org/officeDocument/2006/relationships/image" Target="../media/image1108.svg"/><Relationship Id="rId367" Type="http://schemas.openxmlformats.org/officeDocument/2006/relationships/image" Target="../media/image1139.svg"/><Relationship Id="rId171" Type="http://schemas.openxmlformats.org/officeDocument/2006/relationships/image" Target="../media/image958.svg"/><Relationship Id="rId227" Type="http://schemas.openxmlformats.org/officeDocument/2006/relationships/image" Target="../media/image1010.svg"/><Relationship Id="rId269" Type="http://schemas.openxmlformats.org/officeDocument/2006/relationships/image" Target="../media/image1052.svg"/><Relationship Id="rId434" Type="http://schemas.openxmlformats.org/officeDocument/2006/relationships/image" Target="../media/image218.png"/><Relationship Id="rId33" Type="http://schemas.openxmlformats.org/officeDocument/2006/relationships/image" Target="../media/image822.svg"/><Relationship Id="rId129" Type="http://schemas.openxmlformats.org/officeDocument/2006/relationships/image" Target="../media/image916.svg"/><Relationship Id="rId280" Type="http://schemas.openxmlformats.org/officeDocument/2006/relationships/image" Target="../media/image1063.png"/><Relationship Id="rId336" Type="http://schemas.openxmlformats.org/officeDocument/2006/relationships/image" Target="../media/image1115.png"/><Relationship Id="rId75" Type="http://schemas.openxmlformats.org/officeDocument/2006/relationships/image" Target="../media/image862.svg"/><Relationship Id="rId140" Type="http://schemas.openxmlformats.org/officeDocument/2006/relationships/image" Target="../media/image927.png"/><Relationship Id="rId182" Type="http://schemas.openxmlformats.org/officeDocument/2006/relationships/image" Target="../media/image969.png"/><Relationship Id="rId378" Type="http://schemas.openxmlformats.org/officeDocument/2006/relationships/image" Target="../media/image740.png"/><Relationship Id="rId403" Type="http://schemas.openxmlformats.org/officeDocument/2006/relationships/image" Target="../media/image1162.svg"/><Relationship Id="rId6" Type="http://schemas.openxmlformats.org/officeDocument/2006/relationships/image" Target="../media/image797.png"/><Relationship Id="rId238" Type="http://schemas.openxmlformats.org/officeDocument/2006/relationships/image" Target="../media/image1021.png"/><Relationship Id="rId291" Type="http://schemas.openxmlformats.org/officeDocument/2006/relationships/image" Target="../media/image1074.svg"/><Relationship Id="rId305" Type="http://schemas.openxmlformats.org/officeDocument/2006/relationships/image" Target="../media/image1088.svg"/><Relationship Id="rId347" Type="http://schemas.openxmlformats.org/officeDocument/2006/relationships/image" Target="../media/image586.svg"/><Relationship Id="rId44" Type="http://schemas.openxmlformats.org/officeDocument/2006/relationships/image" Target="../media/image833.png"/><Relationship Id="rId86" Type="http://schemas.openxmlformats.org/officeDocument/2006/relationships/image" Target="../media/image873.png"/><Relationship Id="rId151" Type="http://schemas.openxmlformats.org/officeDocument/2006/relationships/image" Target="../media/image938.svg"/><Relationship Id="rId389" Type="http://schemas.openxmlformats.org/officeDocument/2006/relationships/image" Target="../media/image642.svg"/><Relationship Id="rId193" Type="http://schemas.openxmlformats.org/officeDocument/2006/relationships/image" Target="../media/image980.svg"/><Relationship Id="rId207" Type="http://schemas.openxmlformats.org/officeDocument/2006/relationships/image" Target="../media/image992.svg"/><Relationship Id="rId249" Type="http://schemas.openxmlformats.org/officeDocument/2006/relationships/image" Target="../media/image1032.svg"/><Relationship Id="rId414" Type="http://schemas.openxmlformats.org/officeDocument/2006/relationships/image" Target="../media/image210.png"/><Relationship Id="rId13" Type="http://schemas.openxmlformats.org/officeDocument/2006/relationships/image" Target="../media/image804.svg"/><Relationship Id="rId109" Type="http://schemas.openxmlformats.org/officeDocument/2006/relationships/image" Target="../media/image896.svg"/><Relationship Id="rId260" Type="http://schemas.openxmlformats.org/officeDocument/2006/relationships/image" Target="../media/image1043.png"/><Relationship Id="rId316" Type="http://schemas.openxmlformats.org/officeDocument/2006/relationships/image" Target="../media/image1099.png"/><Relationship Id="rId55" Type="http://schemas.openxmlformats.org/officeDocument/2006/relationships/image" Target="../media/image842.svg"/><Relationship Id="rId97" Type="http://schemas.openxmlformats.org/officeDocument/2006/relationships/image" Target="../media/image884.svg"/><Relationship Id="rId120" Type="http://schemas.openxmlformats.org/officeDocument/2006/relationships/image" Target="../media/image907.png"/><Relationship Id="rId358" Type="http://schemas.openxmlformats.org/officeDocument/2006/relationships/image" Target="../media/image1135.png"/><Relationship Id="rId162" Type="http://schemas.openxmlformats.org/officeDocument/2006/relationships/image" Target="../media/image949.png"/><Relationship Id="rId218" Type="http://schemas.openxmlformats.org/officeDocument/2006/relationships/image" Target="../media/image1003.png"/><Relationship Id="rId425" Type="http://schemas.openxmlformats.org/officeDocument/2006/relationships/image" Target="../media/image381.svg"/><Relationship Id="rId271" Type="http://schemas.openxmlformats.org/officeDocument/2006/relationships/image" Target="../media/image1054.svg"/><Relationship Id="rId24" Type="http://schemas.openxmlformats.org/officeDocument/2006/relationships/image" Target="../media/image813.png"/><Relationship Id="rId66" Type="http://schemas.openxmlformats.org/officeDocument/2006/relationships/image" Target="../media/image853.png"/><Relationship Id="rId131" Type="http://schemas.openxmlformats.org/officeDocument/2006/relationships/image" Target="../media/image918.svg"/><Relationship Id="rId327" Type="http://schemas.openxmlformats.org/officeDocument/2006/relationships/image" Target="../media/image365.svg"/><Relationship Id="rId369" Type="http://schemas.openxmlformats.org/officeDocument/2006/relationships/image" Target="../media/image1141.svg"/><Relationship Id="rId173" Type="http://schemas.openxmlformats.org/officeDocument/2006/relationships/image" Target="../media/image960.svg"/><Relationship Id="rId229" Type="http://schemas.openxmlformats.org/officeDocument/2006/relationships/image" Target="../media/image1012.svg"/><Relationship Id="rId380" Type="http://schemas.openxmlformats.org/officeDocument/2006/relationships/image" Target="../media/image629.png"/><Relationship Id="rId436" Type="http://schemas.openxmlformats.org/officeDocument/2006/relationships/image" Target="../media/image164.png"/><Relationship Id="rId240" Type="http://schemas.openxmlformats.org/officeDocument/2006/relationships/image" Target="../media/image1023.png"/><Relationship Id="rId35" Type="http://schemas.openxmlformats.org/officeDocument/2006/relationships/image" Target="../media/image824.svg"/><Relationship Id="rId77" Type="http://schemas.openxmlformats.org/officeDocument/2006/relationships/image" Target="../media/image864.svg"/><Relationship Id="rId100" Type="http://schemas.openxmlformats.org/officeDocument/2006/relationships/image" Target="../media/image887.png"/><Relationship Id="rId282" Type="http://schemas.openxmlformats.org/officeDocument/2006/relationships/image" Target="../media/image1065.png"/><Relationship Id="rId338" Type="http://schemas.openxmlformats.org/officeDocument/2006/relationships/image" Target="../media/image1117.png"/><Relationship Id="rId8" Type="http://schemas.openxmlformats.org/officeDocument/2006/relationships/image" Target="../media/image799.png"/><Relationship Id="rId142" Type="http://schemas.openxmlformats.org/officeDocument/2006/relationships/image" Target="../media/image929.png"/><Relationship Id="rId184" Type="http://schemas.openxmlformats.org/officeDocument/2006/relationships/image" Target="../media/image971.png"/><Relationship Id="rId391" Type="http://schemas.openxmlformats.org/officeDocument/2006/relationships/image" Target="../media/image1154.svg"/><Relationship Id="rId405" Type="http://schemas.openxmlformats.org/officeDocument/2006/relationships/image" Target="../media/image1164.svg"/><Relationship Id="rId251" Type="http://schemas.openxmlformats.org/officeDocument/2006/relationships/image" Target="../media/image1034.svg"/><Relationship Id="rId46" Type="http://schemas.openxmlformats.org/officeDocument/2006/relationships/image" Target="../media/image791.png"/><Relationship Id="rId293" Type="http://schemas.openxmlformats.org/officeDocument/2006/relationships/image" Target="../media/image1076.svg"/><Relationship Id="rId307" Type="http://schemas.openxmlformats.org/officeDocument/2006/relationships/image" Target="../media/image1090.svg"/><Relationship Id="rId349" Type="http://schemas.openxmlformats.org/officeDocument/2006/relationships/image" Target="../media/image1126.svg"/><Relationship Id="rId88" Type="http://schemas.openxmlformats.org/officeDocument/2006/relationships/image" Target="../media/image875.png"/><Relationship Id="rId111" Type="http://schemas.openxmlformats.org/officeDocument/2006/relationships/image" Target="../media/image898.svg"/><Relationship Id="rId153" Type="http://schemas.openxmlformats.org/officeDocument/2006/relationships/image" Target="../media/image940.svg"/><Relationship Id="rId195" Type="http://schemas.openxmlformats.org/officeDocument/2006/relationships/image" Target="../media/image594.svg"/><Relationship Id="rId209" Type="http://schemas.openxmlformats.org/officeDocument/2006/relationships/image" Target="../media/image994.svg"/><Relationship Id="rId360" Type="http://schemas.openxmlformats.org/officeDocument/2006/relationships/image" Target="../media/image611.png"/><Relationship Id="rId416" Type="http://schemas.openxmlformats.org/officeDocument/2006/relationships/image" Target="../media/image212.png"/><Relationship Id="rId220" Type="http://schemas.openxmlformats.org/officeDocument/2006/relationships/image" Target="../media/image1005.png"/><Relationship Id="rId15" Type="http://schemas.openxmlformats.org/officeDocument/2006/relationships/image" Target="../media/image806.svg"/><Relationship Id="rId57" Type="http://schemas.openxmlformats.org/officeDocument/2006/relationships/image" Target="../media/image844.svg"/><Relationship Id="rId262" Type="http://schemas.openxmlformats.org/officeDocument/2006/relationships/image" Target="../media/image1045.png"/><Relationship Id="rId318" Type="http://schemas.openxmlformats.org/officeDocument/2006/relationships/image" Target="../media/image1101.png"/><Relationship Id="rId99" Type="http://schemas.openxmlformats.org/officeDocument/2006/relationships/image" Target="../media/image886.svg"/><Relationship Id="rId122" Type="http://schemas.openxmlformats.org/officeDocument/2006/relationships/image" Target="../media/image909.png"/><Relationship Id="rId164" Type="http://schemas.openxmlformats.org/officeDocument/2006/relationships/image" Target="../media/image951.png"/><Relationship Id="rId371" Type="http://schemas.openxmlformats.org/officeDocument/2006/relationships/image" Target="../media/image1143.svg"/><Relationship Id="rId427" Type="http://schemas.openxmlformats.org/officeDocument/2006/relationships/image" Target="../media/image163.svg"/><Relationship Id="rId26" Type="http://schemas.openxmlformats.org/officeDocument/2006/relationships/image" Target="../media/image815.png"/><Relationship Id="rId231" Type="http://schemas.openxmlformats.org/officeDocument/2006/relationships/image" Target="../media/image1014.svg"/><Relationship Id="rId273" Type="http://schemas.openxmlformats.org/officeDocument/2006/relationships/image" Target="../media/image1056.svg"/><Relationship Id="rId329" Type="http://schemas.openxmlformats.org/officeDocument/2006/relationships/image" Target="../media/image1110.svg"/><Relationship Id="rId68" Type="http://schemas.openxmlformats.org/officeDocument/2006/relationships/image" Target="../media/image855.png"/><Relationship Id="rId133" Type="http://schemas.openxmlformats.org/officeDocument/2006/relationships/image" Target="../media/image920.svg"/><Relationship Id="rId175" Type="http://schemas.openxmlformats.org/officeDocument/2006/relationships/image" Target="../media/image962.svg"/><Relationship Id="rId340" Type="http://schemas.openxmlformats.org/officeDocument/2006/relationships/image" Target="../media/image1119.png"/><Relationship Id="rId200" Type="http://schemas.openxmlformats.org/officeDocument/2006/relationships/image" Target="../media/image985.png"/><Relationship Id="rId382" Type="http://schemas.openxmlformats.org/officeDocument/2006/relationships/image" Target="../media/image1148.png"/><Relationship Id="rId438" Type="http://schemas.openxmlformats.org/officeDocument/2006/relationships/image" Target="../media/image1175.png"/><Relationship Id="rId242" Type="http://schemas.openxmlformats.org/officeDocument/2006/relationships/image" Target="../media/image1025.png"/><Relationship Id="rId284" Type="http://schemas.openxmlformats.org/officeDocument/2006/relationships/image" Target="../media/image1067.png"/><Relationship Id="rId37" Type="http://schemas.openxmlformats.org/officeDocument/2006/relationships/image" Target="../media/image826.svg"/><Relationship Id="rId79" Type="http://schemas.openxmlformats.org/officeDocument/2006/relationships/image" Target="../media/image866.svg"/><Relationship Id="rId102" Type="http://schemas.openxmlformats.org/officeDocument/2006/relationships/image" Target="../media/image889.png"/><Relationship Id="rId144" Type="http://schemas.openxmlformats.org/officeDocument/2006/relationships/image" Target="../media/image931.png"/><Relationship Id="rId90" Type="http://schemas.openxmlformats.org/officeDocument/2006/relationships/image" Target="../media/image877.png"/><Relationship Id="rId186" Type="http://schemas.openxmlformats.org/officeDocument/2006/relationships/image" Target="../media/image973.png"/><Relationship Id="rId351" Type="http://schemas.openxmlformats.org/officeDocument/2006/relationships/image" Target="../media/image1128.svg"/><Relationship Id="rId393" Type="http://schemas.openxmlformats.org/officeDocument/2006/relationships/image" Target="../media/image1156.svg"/><Relationship Id="rId407" Type="http://schemas.openxmlformats.org/officeDocument/2006/relationships/image" Target="../media/image1166.svg"/><Relationship Id="rId211" Type="http://schemas.openxmlformats.org/officeDocument/2006/relationships/image" Target="../media/image996.svg"/><Relationship Id="rId253" Type="http://schemas.openxmlformats.org/officeDocument/2006/relationships/image" Target="../media/image1036.svg"/><Relationship Id="rId295" Type="http://schemas.openxmlformats.org/officeDocument/2006/relationships/image" Target="../media/image1078.svg"/><Relationship Id="rId309" Type="http://schemas.openxmlformats.org/officeDocument/2006/relationships/image" Target="../media/image1092.svg"/><Relationship Id="rId48" Type="http://schemas.openxmlformats.org/officeDocument/2006/relationships/image" Target="../media/image835.png"/><Relationship Id="rId113" Type="http://schemas.openxmlformats.org/officeDocument/2006/relationships/image" Target="../media/image900.svg"/><Relationship Id="rId320" Type="http://schemas.openxmlformats.org/officeDocument/2006/relationships/image" Target="../media/image1103.png"/><Relationship Id="rId155" Type="http://schemas.openxmlformats.org/officeDocument/2006/relationships/image" Target="../media/image942.svg"/><Relationship Id="rId197" Type="http://schemas.openxmlformats.org/officeDocument/2006/relationships/image" Target="../media/image982.svg"/><Relationship Id="rId362" Type="http://schemas.openxmlformats.org/officeDocument/2006/relationships/image" Target="../media/image615.png"/><Relationship Id="rId418" Type="http://schemas.openxmlformats.org/officeDocument/2006/relationships/image" Target="../media/image1171.png"/><Relationship Id="rId222" Type="http://schemas.openxmlformats.org/officeDocument/2006/relationships/image" Target="../media/image1007.png"/><Relationship Id="rId264" Type="http://schemas.openxmlformats.org/officeDocument/2006/relationships/image" Target="../media/image1047.png"/><Relationship Id="rId17" Type="http://schemas.openxmlformats.org/officeDocument/2006/relationships/image" Target="../media/image808.svg"/><Relationship Id="rId59" Type="http://schemas.openxmlformats.org/officeDocument/2006/relationships/image" Target="../media/image846.svg"/><Relationship Id="rId124" Type="http://schemas.openxmlformats.org/officeDocument/2006/relationships/image" Target="../media/image911.png"/><Relationship Id="rId70" Type="http://schemas.openxmlformats.org/officeDocument/2006/relationships/image" Target="../media/image857.png"/><Relationship Id="rId166" Type="http://schemas.openxmlformats.org/officeDocument/2006/relationships/image" Target="../media/image953.png"/><Relationship Id="rId331" Type="http://schemas.openxmlformats.org/officeDocument/2006/relationships/image" Target="../media/image618.svg"/><Relationship Id="rId373" Type="http://schemas.openxmlformats.org/officeDocument/2006/relationships/image" Target="../media/image1145.svg"/><Relationship Id="rId429" Type="http://schemas.openxmlformats.org/officeDocument/2006/relationships/image" Target="../media/image221.svg"/><Relationship Id="rId1" Type="http://schemas.openxmlformats.org/officeDocument/2006/relationships/slideMaster" Target="../slideMasters/slideMaster1.xml"/><Relationship Id="rId233" Type="http://schemas.openxmlformats.org/officeDocument/2006/relationships/image" Target="../media/image1016.svg"/><Relationship Id="rId440" Type="http://schemas.openxmlformats.org/officeDocument/2006/relationships/image" Target="../media/image318.png"/><Relationship Id="rId28" Type="http://schemas.openxmlformats.org/officeDocument/2006/relationships/image" Target="../media/image817.png"/><Relationship Id="rId275" Type="http://schemas.openxmlformats.org/officeDocument/2006/relationships/image" Target="../media/image1058.svg"/><Relationship Id="rId300" Type="http://schemas.openxmlformats.org/officeDocument/2006/relationships/image" Target="../media/image1083.png"/><Relationship Id="rId81" Type="http://schemas.openxmlformats.org/officeDocument/2006/relationships/image" Target="../media/image868.svg"/><Relationship Id="rId135" Type="http://schemas.openxmlformats.org/officeDocument/2006/relationships/image" Target="../media/image922.svg"/><Relationship Id="rId177" Type="http://schemas.openxmlformats.org/officeDocument/2006/relationships/image" Target="../media/image964.svg"/><Relationship Id="rId342" Type="http://schemas.openxmlformats.org/officeDocument/2006/relationships/image" Target="../media/image1121.png"/><Relationship Id="rId384" Type="http://schemas.openxmlformats.org/officeDocument/2006/relationships/image" Target="../media/image1150.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oleObject" Target="../embeddings/oleObject10.bin"/><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oleObject" Target="../embeddings/oleObject7.bin"/><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9.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peaker presentation 01">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p:extLst>
              <p:ext uri="{D42A27DB-BD31-4B8C-83A1-F6EECF244321}">
                <p14:modId xmlns:p14="http://schemas.microsoft.com/office/powerpoint/2010/main" val="2327643304"/>
              </p:ext>
            </p:extLst>
          </p:nvPr>
        </p:nvGraphicFramePr>
        <p:xfrm>
          <a:off x="760413" y="746125"/>
          <a:ext cx="5202237" cy="1624013"/>
        </p:xfrm>
        <a:graphic>
          <a:graphicData uri="http://schemas.openxmlformats.org/presentationml/2006/ole">
            <mc:AlternateContent xmlns:mc="http://schemas.openxmlformats.org/markup-compatibility/2006">
              <mc:Choice xmlns:v="urn:schemas-microsoft-com:vml" Requires="v">
                <p:oleObj name="CorelDRAW" r:id="rId2" imgW="7076880" imgH="2216160" progId="CorelDraw.Graphic.22">
                  <p:embed/>
                </p:oleObj>
              </mc:Choice>
              <mc:Fallback>
                <p:oleObj name="CorelDRAW" r:id="rId2"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3"/>
                      <a:stretch>
                        <a:fillRect/>
                      </a:stretch>
                    </p:blipFill>
                    <p:spPr>
                      <a:xfrm>
                        <a:off x="760413" y="746125"/>
                        <a:ext cx="5202237" cy="1624013"/>
                      </a:xfrm>
                      <a:prstGeom prst="rect">
                        <a:avLst/>
                      </a:prstGeom>
                    </p:spPr>
                  </p:pic>
                </p:oleObj>
              </mc:Fallback>
            </mc:AlternateContent>
          </a:graphicData>
        </a:graphic>
      </p:graphicFrame>
      <p:sp>
        <p:nvSpPr>
          <p:cNvPr id="2" name="Text Placeholder 4">
            <a:extLst>
              <a:ext uri="{FF2B5EF4-FFF2-40B4-BE49-F238E27FC236}">
                <a16:creationId xmlns:a16="http://schemas.microsoft.com/office/drawing/2014/main" id="{8557C6A5-3F1D-BB2A-6486-D6037056913C}"/>
              </a:ext>
            </a:extLst>
          </p:cNvPr>
          <p:cNvSpPr txBox="1">
            <a:spLocks/>
          </p:cNvSpPr>
          <p:nvPr/>
        </p:nvSpPr>
        <p:spPr>
          <a:xfrm>
            <a:off x="2286000" y="2217478"/>
            <a:ext cx="3662953"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600" dirty="0">
                <a:solidFill>
                  <a:schemeClr val="bg1"/>
                </a:solidFill>
                <a:latin typeface="Lufga" panose="00000500000000000000" pitchFamily="50" charset="0"/>
              </a:rPr>
              <a:t>12 Abril 2025</a:t>
            </a:r>
          </a:p>
        </p:txBody>
      </p:sp>
      <p:pic>
        <p:nvPicPr>
          <p:cNvPr id="11" name="Imagen 26">
            <a:extLst>
              <a:ext uri="{FF2B5EF4-FFF2-40B4-BE49-F238E27FC236}">
                <a16:creationId xmlns:a16="http://schemas.microsoft.com/office/drawing/2014/main" id="{10D0898B-B4B5-DEF7-567B-8F619F59B9CF}"/>
              </a:ext>
            </a:extLst>
          </p:cNvPr>
          <p:cNvPicPr>
            <a:picLocks noChangeAspect="1"/>
          </p:cNvPicPr>
          <p:nvPr/>
        </p:nvPicPr>
        <p:blipFill>
          <a:blip r:embed="rId4"/>
          <a:stretch>
            <a:fillRect/>
          </a:stretch>
        </p:blipFill>
        <p:spPr>
          <a:xfrm>
            <a:off x="8646795" y="160906"/>
            <a:ext cx="3332953" cy="6039792"/>
          </a:xfrm>
          <a:prstGeom prst="rect">
            <a:avLst/>
          </a:prstGeom>
        </p:spPr>
      </p:pic>
      <p:pic>
        <p:nvPicPr>
          <p:cNvPr id="12" name="Imagen 19">
            <a:extLst>
              <a:ext uri="{FF2B5EF4-FFF2-40B4-BE49-F238E27FC236}">
                <a16:creationId xmlns:a16="http://schemas.microsoft.com/office/drawing/2014/main" id="{3A4832E2-84B9-181D-C705-C843A922B21B}"/>
              </a:ext>
            </a:extLst>
          </p:cNvPr>
          <p:cNvPicPr>
            <a:picLocks noChangeAspect="1"/>
          </p:cNvPicPr>
          <p:nvPr/>
        </p:nvPicPr>
        <p:blipFill rotWithShape="1">
          <a:blip r:embed="rId5"/>
          <a:srcRect l="-652" t="111" r="652" b="-111"/>
          <a:stretch/>
        </p:blipFill>
        <p:spPr>
          <a:xfrm>
            <a:off x="599080" y="4662547"/>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70542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fade">
                                      <p:cBhvr>
                                        <p:cTn id="18" dur="500"/>
                                        <p:tgtEl>
                                          <p:spTgt spid="7">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ection intro pink">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dirty="0"/>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dirty="0"/>
              <a:t>Section intro</a:t>
            </a:r>
          </a:p>
        </p:txBody>
      </p:sp>
      <p:sp>
        <p:nvSpPr>
          <p:cNvPr id="12" name="Rectangle 11">
            <a:extLst>
              <a:ext uri="{FF2B5EF4-FFF2-40B4-BE49-F238E27FC236}">
                <a16:creationId xmlns:a16="http://schemas.microsoft.com/office/drawing/2014/main" id="{8B42B0F0-F196-9E04-6B24-CC05AA29BB1A}"/>
              </a:ext>
            </a:extLst>
          </p:cNvPr>
          <p:cNvSpPr/>
          <p:nvPr userDrawn="1"/>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white rocket with dots and lines&#10;&#10;Description automatically generated">
            <a:extLst>
              <a:ext uri="{FF2B5EF4-FFF2-40B4-BE49-F238E27FC236}">
                <a16:creationId xmlns:a16="http://schemas.microsoft.com/office/drawing/2014/main" id="{9702A144-2876-6CAA-BAF8-33A5D98321CC}"/>
              </a:ext>
            </a:extLst>
          </p:cNvPr>
          <p:cNvPicPr>
            <a:picLocks noChangeAspect="1"/>
          </p:cNvPicPr>
          <p:nvPr userDrawn="1"/>
        </p:nvPicPr>
        <p:blipFill>
          <a:blip r:embed="rId2">
            <a:alphaModFix amt="35000"/>
            <a:extLst>
              <a:ext uri="{28A0092B-C50C-407E-A947-70E740481C1C}">
                <a14:useLocalDpi xmlns:a14="http://schemas.microsoft.com/office/drawing/2010/main" val="0"/>
              </a:ext>
            </a:extLst>
          </a:blip>
          <a:stretch>
            <a:fillRect/>
          </a:stretch>
        </p:blipFill>
        <p:spPr>
          <a:xfrm>
            <a:off x="11128339" y="255588"/>
            <a:ext cx="612000" cy="559915"/>
          </a:xfrm>
          <a:prstGeom prst="rect">
            <a:avLst/>
          </a:prstGeom>
        </p:spPr>
      </p:pic>
    </p:spTree>
    <p:extLst>
      <p:ext uri="{BB962C8B-B14F-4D97-AF65-F5344CB8AC3E}">
        <p14:creationId xmlns:p14="http://schemas.microsoft.com/office/powerpoint/2010/main" val="1705491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29877-6BD4-653C-749A-331C8004AB83}"/>
              </a:ext>
            </a:extLst>
          </p:cNvPr>
          <p:cNvSpPr>
            <a:spLocks noGrp="1"/>
          </p:cNvSpPr>
          <p:nvPr>
            <p:ph type="title"/>
          </p:nvPr>
        </p:nvSpPr>
        <p:spPr>
          <a:xfrm>
            <a:off x="838200" y="365125"/>
            <a:ext cx="10515600" cy="974577"/>
          </a:xfrm>
        </p:spPr>
        <p:txBody>
          <a:bodyPr tIns="0" bIns="0"/>
          <a:lstStyle>
            <a:lvl1pPr>
              <a:defRPr b="1" i="0">
                <a:solidFill>
                  <a:schemeClr val="bg1"/>
                </a:solidFill>
                <a:latin typeface="Montserrat SemiBold" pitchFamily="2" charset="77"/>
              </a:defRPr>
            </a:lvl1pPr>
          </a:lstStyle>
          <a:p>
            <a:r>
              <a:rPr lang="en-GB"/>
              <a:t>Click to edit Master title style</a:t>
            </a:r>
          </a:p>
        </p:txBody>
      </p:sp>
    </p:spTree>
    <p:extLst>
      <p:ext uri="{BB962C8B-B14F-4D97-AF65-F5344CB8AC3E}">
        <p14:creationId xmlns:p14="http://schemas.microsoft.com/office/powerpoint/2010/main" val="29777774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intro orang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dirty="0"/>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dirty="0"/>
              <a:t>Section intro</a:t>
            </a:r>
          </a:p>
        </p:txBody>
      </p:sp>
      <p:sp>
        <p:nvSpPr>
          <p:cNvPr id="12" name="Rectangle 11">
            <a:extLst>
              <a:ext uri="{FF2B5EF4-FFF2-40B4-BE49-F238E27FC236}">
                <a16:creationId xmlns:a16="http://schemas.microsoft.com/office/drawing/2014/main" id="{8B42B0F0-F196-9E04-6B24-CC05AA29BB1A}"/>
              </a:ext>
            </a:extLst>
          </p:cNvPr>
          <p:cNvSpPr/>
          <p:nvPr userDrawn="1"/>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white rocket with dots and lines&#10;&#10;Description automatically generated">
            <a:extLst>
              <a:ext uri="{FF2B5EF4-FFF2-40B4-BE49-F238E27FC236}">
                <a16:creationId xmlns:a16="http://schemas.microsoft.com/office/drawing/2014/main" id="{C85FE966-AD4B-9180-5796-B08B4AC05F57}"/>
              </a:ext>
            </a:extLst>
          </p:cNvPr>
          <p:cNvPicPr>
            <a:picLocks noChangeAspect="1"/>
          </p:cNvPicPr>
          <p:nvPr userDrawn="1"/>
        </p:nvPicPr>
        <p:blipFill>
          <a:blip r:embed="rId2">
            <a:alphaModFix amt="35000"/>
            <a:extLst>
              <a:ext uri="{28A0092B-C50C-407E-A947-70E740481C1C}">
                <a14:useLocalDpi xmlns:a14="http://schemas.microsoft.com/office/drawing/2010/main" val="0"/>
              </a:ext>
            </a:extLst>
          </a:blip>
          <a:stretch>
            <a:fillRect/>
          </a:stretch>
        </p:blipFill>
        <p:spPr>
          <a:xfrm>
            <a:off x="11128339" y="255588"/>
            <a:ext cx="612000" cy="559915"/>
          </a:xfrm>
          <a:prstGeom prst="rect">
            <a:avLst/>
          </a:prstGeom>
        </p:spPr>
      </p:pic>
    </p:spTree>
    <p:extLst>
      <p:ext uri="{BB962C8B-B14F-4D97-AF65-F5344CB8AC3E}">
        <p14:creationId xmlns:p14="http://schemas.microsoft.com/office/powerpoint/2010/main" val="35203188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intro blue">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dirty="0"/>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dirty="0"/>
              <a:t>Section intro</a:t>
            </a:r>
          </a:p>
        </p:txBody>
      </p:sp>
      <p:sp>
        <p:nvSpPr>
          <p:cNvPr id="12" name="Rectangle 11">
            <a:extLst>
              <a:ext uri="{FF2B5EF4-FFF2-40B4-BE49-F238E27FC236}">
                <a16:creationId xmlns:a16="http://schemas.microsoft.com/office/drawing/2014/main" id="{8B42B0F0-F196-9E04-6B24-CC05AA29BB1A}"/>
              </a:ext>
            </a:extLst>
          </p:cNvPr>
          <p:cNvSpPr/>
          <p:nvPr userDrawn="1"/>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white rocket with dots and lines&#10;&#10;Description automatically generated">
            <a:extLst>
              <a:ext uri="{FF2B5EF4-FFF2-40B4-BE49-F238E27FC236}">
                <a16:creationId xmlns:a16="http://schemas.microsoft.com/office/drawing/2014/main" id="{8C589447-D402-C0F4-A554-2A95AC389A00}"/>
              </a:ext>
            </a:extLst>
          </p:cNvPr>
          <p:cNvPicPr>
            <a:picLocks noChangeAspect="1"/>
          </p:cNvPicPr>
          <p:nvPr userDrawn="1"/>
        </p:nvPicPr>
        <p:blipFill>
          <a:blip r:embed="rId2">
            <a:alphaModFix amt="35000"/>
            <a:extLst>
              <a:ext uri="{28A0092B-C50C-407E-A947-70E740481C1C}">
                <a14:useLocalDpi xmlns:a14="http://schemas.microsoft.com/office/drawing/2010/main" val="0"/>
              </a:ext>
            </a:extLst>
          </a:blip>
          <a:stretch>
            <a:fillRect/>
          </a:stretch>
        </p:blipFill>
        <p:spPr>
          <a:xfrm>
            <a:off x="11128339" y="255588"/>
            <a:ext cx="612000" cy="559915"/>
          </a:xfrm>
          <a:prstGeom prst="rect">
            <a:avLst/>
          </a:prstGeom>
        </p:spPr>
      </p:pic>
    </p:spTree>
    <p:extLst>
      <p:ext uri="{BB962C8B-B14F-4D97-AF65-F5344CB8AC3E}">
        <p14:creationId xmlns:p14="http://schemas.microsoft.com/office/powerpoint/2010/main" val="19889730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44650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29877-6BD4-653C-749A-331C8004AB83}"/>
              </a:ext>
            </a:extLst>
          </p:cNvPr>
          <p:cNvSpPr>
            <a:spLocks noGrp="1"/>
          </p:cNvSpPr>
          <p:nvPr>
            <p:ph type="title"/>
          </p:nvPr>
        </p:nvSpPr>
        <p:spPr>
          <a:xfrm>
            <a:off x="838200" y="365125"/>
            <a:ext cx="10515600" cy="974577"/>
          </a:xfrm>
          <a:prstGeom prst="rect">
            <a:avLst/>
          </a:prstGeom>
        </p:spPr>
        <p:txBody>
          <a:bodyPr tIns="0" bIns="0"/>
          <a:lstStyle>
            <a:lvl1pPr>
              <a:defRPr b="1" i="0">
                <a:latin typeface="Montserrat SemiBold" pitchFamily="2" charset="77"/>
              </a:defRPr>
            </a:lvl1pPr>
          </a:lstStyle>
          <a:p>
            <a:r>
              <a:rPr lang="en-GB"/>
              <a:t>Click to edit Master title style</a:t>
            </a:r>
          </a:p>
        </p:txBody>
      </p:sp>
    </p:spTree>
    <p:extLst>
      <p:ext uri="{BB962C8B-B14F-4D97-AF65-F5344CB8AC3E}">
        <p14:creationId xmlns:p14="http://schemas.microsoft.com/office/powerpoint/2010/main" val="89126222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intro brown">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a:prstGeom prst="rect">
            <a:avLst/>
          </a:prstGeom>
        </p:spPr>
        <p:txBody>
          <a:bodyPr>
            <a:normAutofit/>
          </a:bodyPr>
          <a:lstStyle>
            <a:lvl1pPr algn="ctr">
              <a:defRPr sz="9600" b="1">
                <a:solidFill>
                  <a:schemeClr val="bg1">
                    <a:alpha val="50000"/>
                  </a:schemeClr>
                </a:solidFill>
                <a:latin typeface="Montserrat" pitchFamily="2" charset="77"/>
              </a:defRPr>
            </a:lvl1pPr>
          </a:lstStyle>
          <a:p>
            <a:r>
              <a:rPr lang="en-GB" dirty="0"/>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a:prstGeom prst="rect">
            <a:avLst/>
          </a:prstGeom>
        </p:spPr>
        <p:txBody>
          <a:bodyPr>
            <a:normAutofit/>
          </a:bodyPr>
          <a:lstStyle>
            <a:lvl1pPr marL="0" indent="0">
              <a:buNone/>
              <a:defRPr sz="9600">
                <a:solidFill>
                  <a:schemeClr val="bg1"/>
                </a:solidFill>
                <a:latin typeface="Montserrat" pitchFamily="2" charset="77"/>
              </a:defRPr>
            </a:lvl1pPr>
          </a:lstStyle>
          <a:p>
            <a:pPr lvl="0"/>
            <a:r>
              <a:rPr lang="en-GB" dirty="0"/>
              <a:t>Section intro</a:t>
            </a:r>
          </a:p>
        </p:txBody>
      </p:sp>
      <p:sp>
        <p:nvSpPr>
          <p:cNvPr id="12" name="Rectangle 11">
            <a:extLst>
              <a:ext uri="{FF2B5EF4-FFF2-40B4-BE49-F238E27FC236}">
                <a16:creationId xmlns:a16="http://schemas.microsoft.com/office/drawing/2014/main" id="{8B42B0F0-F196-9E04-6B24-CC05AA29BB1A}"/>
              </a:ext>
            </a:extLst>
          </p:cNvPr>
          <p:cNvSpPr/>
          <p:nvPr userDrawn="1"/>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white rocket with dots and lines&#10;&#10;Description automatically generated">
            <a:extLst>
              <a:ext uri="{FF2B5EF4-FFF2-40B4-BE49-F238E27FC236}">
                <a16:creationId xmlns:a16="http://schemas.microsoft.com/office/drawing/2014/main" id="{9F4DA989-A6C5-215F-F113-F97EC60883E8}"/>
              </a:ext>
            </a:extLst>
          </p:cNvPr>
          <p:cNvPicPr>
            <a:picLocks noChangeAspect="1"/>
          </p:cNvPicPr>
          <p:nvPr userDrawn="1"/>
        </p:nvPicPr>
        <p:blipFill>
          <a:blip r:embed="rId2">
            <a:alphaModFix amt="35000"/>
            <a:extLst>
              <a:ext uri="{28A0092B-C50C-407E-A947-70E740481C1C}">
                <a14:useLocalDpi xmlns:a14="http://schemas.microsoft.com/office/drawing/2010/main" val="0"/>
              </a:ext>
            </a:extLst>
          </a:blip>
          <a:stretch>
            <a:fillRect/>
          </a:stretch>
        </p:blipFill>
        <p:spPr>
          <a:xfrm>
            <a:off x="11128339" y="255588"/>
            <a:ext cx="612000" cy="559915"/>
          </a:xfrm>
          <a:prstGeom prst="rect">
            <a:avLst/>
          </a:prstGeom>
        </p:spPr>
      </p:pic>
    </p:spTree>
    <p:extLst>
      <p:ext uri="{BB962C8B-B14F-4D97-AF65-F5344CB8AC3E}">
        <p14:creationId xmlns:p14="http://schemas.microsoft.com/office/powerpoint/2010/main" val="367306113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earning flat icons">
    <p:spTree>
      <p:nvGrpSpPr>
        <p:cNvPr id="1" name=""/>
        <p:cNvGrpSpPr/>
        <p:nvPr/>
      </p:nvGrpSpPr>
      <p:grpSpPr>
        <a:xfrm>
          <a:off x="0" y="0"/>
          <a:ext cx="0" cy="0"/>
          <a:chOff x="0" y="0"/>
          <a:chExt cx="0" cy="0"/>
        </a:xfrm>
      </p:grpSpPr>
      <p:pic>
        <p:nvPicPr>
          <p:cNvPr id="64" name="Graphic 63">
            <a:extLst>
              <a:ext uri="{FF2B5EF4-FFF2-40B4-BE49-F238E27FC236}">
                <a16:creationId xmlns:a16="http://schemas.microsoft.com/office/drawing/2014/main" id="{D58795E4-3BB5-D3C0-849D-88E88277CFD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138" y="493296"/>
            <a:ext cx="609600" cy="609600"/>
          </a:xfrm>
          <a:prstGeom prst="rect">
            <a:avLst/>
          </a:prstGeom>
        </p:spPr>
      </p:pic>
      <p:pic>
        <p:nvPicPr>
          <p:cNvPr id="66" name="Graphic 65">
            <a:extLst>
              <a:ext uri="{FF2B5EF4-FFF2-40B4-BE49-F238E27FC236}">
                <a16:creationId xmlns:a16="http://schemas.microsoft.com/office/drawing/2014/main" id="{E342B046-010C-2CE2-46C7-4CAB898B694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59876" y="493296"/>
            <a:ext cx="609600" cy="609600"/>
          </a:xfrm>
          <a:prstGeom prst="rect">
            <a:avLst/>
          </a:prstGeom>
        </p:spPr>
      </p:pic>
      <p:pic>
        <p:nvPicPr>
          <p:cNvPr id="68" name="Graphic 67">
            <a:extLst>
              <a:ext uri="{FF2B5EF4-FFF2-40B4-BE49-F238E27FC236}">
                <a16:creationId xmlns:a16="http://schemas.microsoft.com/office/drawing/2014/main" id="{C018AC86-5C83-BF30-CDF6-E56C044B609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44614" y="493296"/>
            <a:ext cx="609600" cy="609600"/>
          </a:xfrm>
          <a:prstGeom prst="rect">
            <a:avLst/>
          </a:prstGeom>
        </p:spPr>
      </p:pic>
      <p:pic>
        <p:nvPicPr>
          <p:cNvPr id="70" name="Graphic 69">
            <a:extLst>
              <a:ext uri="{FF2B5EF4-FFF2-40B4-BE49-F238E27FC236}">
                <a16:creationId xmlns:a16="http://schemas.microsoft.com/office/drawing/2014/main" id="{A1A469DF-61DC-40EE-EF39-7A339D69721D}"/>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29352" y="493296"/>
            <a:ext cx="609600" cy="609600"/>
          </a:xfrm>
          <a:prstGeom prst="rect">
            <a:avLst/>
          </a:prstGeom>
        </p:spPr>
      </p:pic>
      <p:pic>
        <p:nvPicPr>
          <p:cNvPr id="72" name="Graphic 71">
            <a:extLst>
              <a:ext uri="{FF2B5EF4-FFF2-40B4-BE49-F238E27FC236}">
                <a16:creationId xmlns:a16="http://schemas.microsoft.com/office/drawing/2014/main" id="{A2F19929-F54A-A5FE-C209-10F4F77291E7}"/>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14090" y="493296"/>
            <a:ext cx="609600" cy="609600"/>
          </a:xfrm>
          <a:prstGeom prst="rect">
            <a:avLst/>
          </a:prstGeom>
        </p:spPr>
      </p:pic>
      <p:pic>
        <p:nvPicPr>
          <p:cNvPr id="74" name="Graphic 73">
            <a:extLst>
              <a:ext uri="{FF2B5EF4-FFF2-40B4-BE49-F238E27FC236}">
                <a16:creationId xmlns:a16="http://schemas.microsoft.com/office/drawing/2014/main" id="{F0FB6B31-5BCF-4488-808E-1DC98E09C604}"/>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98828" y="493296"/>
            <a:ext cx="609600" cy="609600"/>
          </a:xfrm>
          <a:prstGeom prst="rect">
            <a:avLst/>
          </a:prstGeom>
        </p:spPr>
      </p:pic>
      <p:pic>
        <p:nvPicPr>
          <p:cNvPr id="76" name="Graphic 75">
            <a:extLst>
              <a:ext uri="{FF2B5EF4-FFF2-40B4-BE49-F238E27FC236}">
                <a16:creationId xmlns:a16="http://schemas.microsoft.com/office/drawing/2014/main" id="{ABDD5DB1-3F12-E3D0-8D9F-7C9CB844943E}"/>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83566" y="493296"/>
            <a:ext cx="609600" cy="609600"/>
          </a:xfrm>
          <a:prstGeom prst="rect">
            <a:avLst/>
          </a:prstGeom>
        </p:spPr>
      </p:pic>
      <p:pic>
        <p:nvPicPr>
          <p:cNvPr id="78" name="Graphic 77">
            <a:extLst>
              <a:ext uri="{FF2B5EF4-FFF2-40B4-BE49-F238E27FC236}">
                <a16:creationId xmlns:a16="http://schemas.microsoft.com/office/drawing/2014/main" id="{0D39C7E9-5A1D-7540-26DB-7D63B1631184}"/>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268304" y="493296"/>
            <a:ext cx="609600" cy="609600"/>
          </a:xfrm>
          <a:prstGeom prst="rect">
            <a:avLst/>
          </a:prstGeom>
        </p:spPr>
      </p:pic>
      <p:pic>
        <p:nvPicPr>
          <p:cNvPr id="80" name="Graphic 79">
            <a:extLst>
              <a:ext uri="{FF2B5EF4-FFF2-40B4-BE49-F238E27FC236}">
                <a16:creationId xmlns:a16="http://schemas.microsoft.com/office/drawing/2014/main" id="{9E738C21-18B3-733C-FF1F-5001C4D013E7}"/>
              </a:ext>
            </a:extLst>
          </p:cNvPr>
          <p:cNvPicPr>
            <a:picLocks noChangeAspect="1"/>
          </p:cNvPicPr>
          <p:nvPr userDrawn="1"/>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253042" y="493296"/>
            <a:ext cx="609600" cy="609600"/>
          </a:xfrm>
          <a:prstGeom prst="rect">
            <a:avLst/>
          </a:prstGeom>
        </p:spPr>
      </p:pic>
      <p:pic>
        <p:nvPicPr>
          <p:cNvPr id="82" name="Graphic 81">
            <a:extLst>
              <a:ext uri="{FF2B5EF4-FFF2-40B4-BE49-F238E27FC236}">
                <a16:creationId xmlns:a16="http://schemas.microsoft.com/office/drawing/2014/main" id="{CA429F10-AC17-C144-BC8C-680DEAE26628}"/>
              </a:ext>
            </a:extLst>
          </p:cNvPr>
          <p:cNvPicPr>
            <a:picLocks noChangeAspect="1"/>
          </p:cNvPicPr>
          <p:nvPr userDrawn="1"/>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237780" y="493296"/>
            <a:ext cx="609600" cy="609600"/>
          </a:xfrm>
          <a:prstGeom prst="rect">
            <a:avLst/>
          </a:prstGeom>
        </p:spPr>
      </p:pic>
      <p:pic>
        <p:nvPicPr>
          <p:cNvPr id="84" name="Graphic 83">
            <a:extLst>
              <a:ext uri="{FF2B5EF4-FFF2-40B4-BE49-F238E27FC236}">
                <a16:creationId xmlns:a16="http://schemas.microsoft.com/office/drawing/2014/main" id="{1AA6FF41-ACE6-DBCB-6AD2-56069CD7878C}"/>
              </a:ext>
            </a:extLst>
          </p:cNvPr>
          <p:cNvPicPr>
            <a:picLocks noChangeAspect="1"/>
          </p:cNvPicPr>
          <p:nvPr userDrawn="1"/>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222518" y="493296"/>
            <a:ext cx="609600" cy="609600"/>
          </a:xfrm>
          <a:prstGeom prst="rect">
            <a:avLst/>
          </a:prstGeom>
        </p:spPr>
      </p:pic>
      <p:pic>
        <p:nvPicPr>
          <p:cNvPr id="86" name="Graphic 85">
            <a:extLst>
              <a:ext uri="{FF2B5EF4-FFF2-40B4-BE49-F238E27FC236}">
                <a16:creationId xmlns:a16="http://schemas.microsoft.com/office/drawing/2014/main" id="{24AE06C3-F7EE-0B36-7F57-B20455E6F928}"/>
              </a:ext>
            </a:extLst>
          </p:cNvPr>
          <p:cNvPicPr>
            <a:picLocks noChangeAspect="1"/>
          </p:cNvPicPr>
          <p:nvPr userDrawn="1"/>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207256" y="493296"/>
            <a:ext cx="609600" cy="609600"/>
          </a:xfrm>
          <a:prstGeom prst="rect">
            <a:avLst/>
          </a:prstGeom>
        </p:spPr>
      </p:pic>
      <p:pic>
        <p:nvPicPr>
          <p:cNvPr id="88" name="Graphic 87">
            <a:extLst>
              <a:ext uri="{FF2B5EF4-FFF2-40B4-BE49-F238E27FC236}">
                <a16:creationId xmlns:a16="http://schemas.microsoft.com/office/drawing/2014/main" id="{36ED17E2-4786-8734-93A6-7F2B22398E1B}"/>
              </a:ext>
            </a:extLst>
          </p:cNvPr>
          <p:cNvPicPr>
            <a:picLocks noChangeAspect="1"/>
          </p:cNvPicPr>
          <p:nvPr userDrawn="1"/>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524000" y="1471863"/>
            <a:ext cx="609600" cy="609600"/>
          </a:xfrm>
          <a:prstGeom prst="rect">
            <a:avLst/>
          </a:prstGeom>
        </p:spPr>
      </p:pic>
      <p:pic>
        <p:nvPicPr>
          <p:cNvPr id="90" name="Graphic 89">
            <a:extLst>
              <a:ext uri="{FF2B5EF4-FFF2-40B4-BE49-F238E27FC236}">
                <a16:creationId xmlns:a16="http://schemas.microsoft.com/office/drawing/2014/main" id="{3039863C-3C5C-13E6-8A05-A7061707C3BB}"/>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590800" y="1471863"/>
            <a:ext cx="609600" cy="609600"/>
          </a:xfrm>
          <a:prstGeom prst="rect">
            <a:avLst/>
          </a:prstGeom>
        </p:spPr>
      </p:pic>
      <p:pic>
        <p:nvPicPr>
          <p:cNvPr id="92" name="Graphic 91">
            <a:extLst>
              <a:ext uri="{FF2B5EF4-FFF2-40B4-BE49-F238E27FC236}">
                <a16:creationId xmlns:a16="http://schemas.microsoft.com/office/drawing/2014/main" id="{FE04A82D-69E5-2D93-3A00-C24F3CB614B4}"/>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657600" y="1471863"/>
            <a:ext cx="609600" cy="609600"/>
          </a:xfrm>
          <a:prstGeom prst="rect">
            <a:avLst/>
          </a:prstGeom>
        </p:spPr>
      </p:pic>
      <p:pic>
        <p:nvPicPr>
          <p:cNvPr id="94" name="Graphic 93">
            <a:extLst>
              <a:ext uri="{FF2B5EF4-FFF2-40B4-BE49-F238E27FC236}">
                <a16:creationId xmlns:a16="http://schemas.microsoft.com/office/drawing/2014/main" id="{8FCCEBBC-6C53-A089-F7F9-F0412D81F22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724400" y="1471863"/>
            <a:ext cx="609600" cy="609600"/>
          </a:xfrm>
          <a:prstGeom prst="rect">
            <a:avLst/>
          </a:prstGeom>
        </p:spPr>
      </p:pic>
      <p:pic>
        <p:nvPicPr>
          <p:cNvPr id="96" name="Graphic 95">
            <a:extLst>
              <a:ext uri="{FF2B5EF4-FFF2-40B4-BE49-F238E27FC236}">
                <a16:creationId xmlns:a16="http://schemas.microsoft.com/office/drawing/2014/main" id="{743B005E-CF70-722E-5C08-E5178E66F4B5}"/>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791200" y="1471863"/>
            <a:ext cx="609600" cy="609600"/>
          </a:xfrm>
          <a:prstGeom prst="rect">
            <a:avLst/>
          </a:prstGeom>
        </p:spPr>
      </p:pic>
      <p:pic>
        <p:nvPicPr>
          <p:cNvPr id="98" name="Graphic 97">
            <a:extLst>
              <a:ext uri="{FF2B5EF4-FFF2-40B4-BE49-F238E27FC236}">
                <a16:creationId xmlns:a16="http://schemas.microsoft.com/office/drawing/2014/main" id="{E050C792-80FF-50B6-6E64-FADFF9C435B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6858000" y="1471863"/>
            <a:ext cx="609600" cy="609600"/>
          </a:xfrm>
          <a:prstGeom prst="rect">
            <a:avLst/>
          </a:prstGeom>
        </p:spPr>
      </p:pic>
      <p:pic>
        <p:nvPicPr>
          <p:cNvPr id="100" name="Graphic 99">
            <a:extLst>
              <a:ext uri="{FF2B5EF4-FFF2-40B4-BE49-F238E27FC236}">
                <a16:creationId xmlns:a16="http://schemas.microsoft.com/office/drawing/2014/main" id="{2F554950-FEA4-A08D-EAAB-5E6DE9355312}"/>
              </a:ext>
            </a:extLst>
          </p:cNvPr>
          <p:cNvPicPr>
            <a:picLocks noChangeAspect="1"/>
          </p:cNvPicPr>
          <p:nvPr userDrawn="1"/>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7924800" y="1471863"/>
            <a:ext cx="609600" cy="609600"/>
          </a:xfrm>
          <a:prstGeom prst="rect">
            <a:avLst/>
          </a:prstGeom>
        </p:spPr>
      </p:pic>
      <p:pic>
        <p:nvPicPr>
          <p:cNvPr id="102" name="Graphic 101">
            <a:extLst>
              <a:ext uri="{FF2B5EF4-FFF2-40B4-BE49-F238E27FC236}">
                <a16:creationId xmlns:a16="http://schemas.microsoft.com/office/drawing/2014/main" id="{83FF7904-512D-7A4C-8831-0A122389A09C}"/>
              </a:ext>
            </a:extLst>
          </p:cNvPr>
          <p:cNvPicPr>
            <a:picLocks noChangeAspect="1"/>
          </p:cNvPicPr>
          <p:nvPr userDrawn="1"/>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8991600" y="1471863"/>
            <a:ext cx="609600" cy="609600"/>
          </a:xfrm>
          <a:prstGeom prst="rect">
            <a:avLst/>
          </a:prstGeom>
        </p:spPr>
      </p:pic>
      <p:pic>
        <p:nvPicPr>
          <p:cNvPr id="104" name="Graphic 103">
            <a:extLst>
              <a:ext uri="{FF2B5EF4-FFF2-40B4-BE49-F238E27FC236}">
                <a16:creationId xmlns:a16="http://schemas.microsoft.com/office/drawing/2014/main" id="{876239A4-68ED-39E8-3BA3-5C2C4528459D}"/>
              </a:ext>
            </a:extLst>
          </p:cNvPr>
          <p:cNvPicPr>
            <a:picLocks noChangeAspect="1"/>
          </p:cNvPicPr>
          <p:nvPr userDrawn="1"/>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0058400" y="1471863"/>
            <a:ext cx="609600" cy="609600"/>
          </a:xfrm>
          <a:prstGeom prst="rect">
            <a:avLst/>
          </a:prstGeom>
        </p:spPr>
      </p:pic>
      <p:pic>
        <p:nvPicPr>
          <p:cNvPr id="106" name="Graphic 105">
            <a:extLst>
              <a:ext uri="{FF2B5EF4-FFF2-40B4-BE49-F238E27FC236}">
                <a16:creationId xmlns:a16="http://schemas.microsoft.com/office/drawing/2014/main" id="{519822E0-2CBF-C77C-897C-239B2542B970}"/>
              </a:ext>
            </a:extLst>
          </p:cNvPr>
          <p:cNvPicPr>
            <a:picLocks noChangeAspect="1"/>
          </p:cNvPicPr>
          <p:nvPr userDrawn="1"/>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1125200" y="1471863"/>
            <a:ext cx="609600" cy="609600"/>
          </a:xfrm>
          <a:prstGeom prst="rect">
            <a:avLst/>
          </a:prstGeom>
        </p:spPr>
      </p:pic>
      <p:pic>
        <p:nvPicPr>
          <p:cNvPr id="134" name="Graphic 133">
            <a:extLst>
              <a:ext uri="{FF2B5EF4-FFF2-40B4-BE49-F238E27FC236}">
                <a16:creationId xmlns:a16="http://schemas.microsoft.com/office/drawing/2014/main" id="{CE0FB043-723D-C9D7-334F-4B504CF12972}"/>
              </a:ext>
            </a:extLst>
          </p:cNvPr>
          <p:cNvPicPr>
            <a:picLocks noChangeAspect="1"/>
          </p:cNvPicPr>
          <p:nvPr userDrawn="1"/>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57200" y="1471863"/>
            <a:ext cx="609600" cy="609600"/>
          </a:xfrm>
          <a:prstGeom prst="rect">
            <a:avLst/>
          </a:prstGeom>
        </p:spPr>
      </p:pic>
      <p:pic>
        <p:nvPicPr>
          <p:cNvPr id="211" name="Graphic 210">
            <a:extLst>
              <a:ext uri="{FF2B5EF4-FFF2-40B4-BE49-F238E27FC236}">
                <a16:creationId xmlns:a16="http://schemas.microsoft.com/office/drawing/2014/main" id="{F774A474-8611-1BBE-1BD0-81D3AB361FC2}"/>
              </a:ext>
            </a:extLst>
          </p:cNvPr>
          <p:cNvPicPr>
            <a:picLocks noChangeAspect="1"/>
          </p:cNvPicPr>
          <p:nvPr userDrawn="1"/>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75138" y="2450430"/>
            <a:ext cx="609600" cy="609600"/>
          </a:xfrm>
          <a:prstGeom prst="rect">
            <a:avLst/>
          </a:prstGeom>
        </p:spPr>
      </p:pic>
      <p:pic>
        <p:nvPicPr>
          <p:cNvPr id="213" name="Graphic 212">
            <a:extLst>
              <a:ext uri="{FF2B5EF4-FFF2-40B4-BE49-F238E27FC236}">
                <a16:creationId xmlns:a16="http://schemas.microsoft.com/office/drawing/2014/main" id="{550708EA-7BAB-C787-9F0F-F392B7E6A2B6}"/>
              </a:ext>
            </a:extLst>
          </p:cNvPr>
          <p:cNvPicPr>
            <a:picLocks noChangeAspect="1"/>
          </p:cNvPicPr>
          <p:nvPr userDrawn="1"/>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441938" y="2450430"/>
            <a:ext cx="609600" cy="609600"/>
          </a:xfrm>
          <a:prstGeom prst="rect">
            <a:avLst/>
          </a:prstGeom>
        </p:spPr>
      </p:pic>
      <p:pic>
        <p:nvPicPr>
          <p:cNvPr id="215" name="Graphic 214">
            <a:extLst>
              <a:ext uri="{FF2B5EF4-FFF2-40B4-BE49-F238E27FC236}">
                <a16:creationId xmlns:a16="http://schemas.microsoft.com/office/drawing/2014/main" id="{EA45E66E-B535-0AC4-7D8A-C1A582FF059C}"/>
              </a:ext>
            </a:extLst>
          </p:cNvPr>
          <p:cNvPicPr>
            <a:picLocks noChangeAspect="1"/>
          </p:cNvPicPr>
          <p:nvPr userDrawn="1"/>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508738" y="2450430"/>
            <a:ext cx="609600" cy="609600"/>
          </a:xfrm>
          <a:prstGeom prst="rect">
            <a:avLst/>
          </a:prstGeom>
        </p:spPr>
      </p:pic>
      <p:pic>
        <p:nvPicPr>
          <p:cNvPr id="217" name="Graphic 216">
            <a:extLst>
              <a:ext uri="{FF2B5EF4-FFF2-40B4-BE49-F238E27FC236}">
                <a16:creationId xmlns:a16="http://schemas.microsoft.com/office/drawing/2014/main" id="{EADD819C-6D3B-2DA8-93CA-B88D2D161580}"/>
              </a:ext>
            </a:extLst>
          </p:cNvPr>
          <p:cNvPicPr>
            <a:picLocks noChangeAspect="1"/>
          </p:cNvPicPr>
          <p:nvPr userDrawn="1"/>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575538" y="2450430"/>
            <a:ext cx="609600" cy="609600"/>
          </a:xfrm>
          <a:prstGeom prst="rect">
            <a:avLst/>
          </a:prstGeom>
        </p:spPr>
      </p:pic>
      <p:pic>
        <p:nvPicPr>
          <p:cNvPr id="219" name="Graphic 218">
            <a:extLst>
              <a:ext uri="{FF2B5EF4-FFF2-40B4-BE49-F238E27FC236}">
                <a16:creationId xmlns:a16="http://schemas.microsoft.com/office/drawing/2014/main" id="{293BA582-ECAE-2D3C-C7DD-8A0EA58901A9}"/>
              </a:ext>
            </a:extLst>
          </p:cNvPr>
          <p:cNvPicPr>
            <a:picLocks noChangeAspect="1"/>
          </p:cNvPicPr>
          <p:nvPr userDrawn="1"/>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642338" y="2450430"/>
            <a:ext cx="609600" cy="609600"/>
          </a:xfrm>
          <a:prstGeom prst="rect">
            <a:avLst/>
          </a:prstGeom>
        </p:spPr>
      </p:pic>
      <p:pic>
        <p:nvPicPr>
          <p:cNvPr id="221" name="Graphic 220">
            <a:extLst>
              <a:ext uri="{FF2B5EF4-FFF2-40B4-BE49-F238E27FC236}">
                <a16:creationId xmlns:a16="http://schemas.microsoft.com/office/drawing/2014/main" id="{D22B9270-9A49-273E-9D7F-9DECE8F2FEB0}"/>
              </a:ext>
            </a:extLst>
          </p:cNvPr>
          <p:cNvPicPr>
            <a:picLocks noChangeAspect="1"/>
          </p:cNvPicPr>
          <p:nvPr userDrawn="1"/>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709138" y="2450430"/>
            <a:ext cx="609600" cy="609600"/>
          </a:xfrm>
          <a:prstGeom prst="rect">
            <a:avLst/>
          </a:prstGeom>
        </p:spPr>
      </p:pic>
      <p:pic>
        <p:nvPicPr>
          <p:cNvPr id="223" name="Graphic 222">
            <a:extLst>
              <a:ext uri="{FF2B5EF4-FFF2-40B4-BE49-F238E27FC236}">
                <a16:creationId xmlns:a16="http://schemas.microsoft.com/office/drawing/2014/main" id="{F5093672-918C-FE40-FA8E-DABF8DE4FBAE}"/>
              </a:ext>
            </a:extLst>
          </p:cNvPr>
          <p:cNvPicPr>
            <a:picLocks noChangeAspect="1"/>
          </p:cNvPicPr>
          <p:nvPr userDrawn="1"/>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6775938" y="2450430"/>
            <a:ext cx="609600" cy="609600"/>
          </a:xfrm>
          <a:prstGeom prst="rect">
            <a:avLst/>
          </a:prstGeom>
        </p:spPr>
      </p:pic>
      <p:pic>
        <p:nvPicPr>
          <p:cNvPr id="225" name="Graphic 224">
            <a:extLst>
              <a:ext uri="{FF2B5EF4-FFF2-40B4-BE49-F238E27FC236}">
                <a16:creationId xmlns:a16="http://schemas.microsoft.com/office/drawing/2014/main" id="{563B2D6D-8D8C-CCDB-4F6D-16934E8BFB06}"/>
              </a:ext>
            </a:extLst>
          </p:cNvPr>
          <p:cNvPicPr>
            <a:picLocks noChangeAspect="1"/>
          </p:cNvPicPr>
          <p:nvPr userDrawn="1"/>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7842738" y="2450430"/>
            <a:ext cx="609600" cy="609600"/>
          </a:xfrm>
          <a:prstGeom prst="rect">
            <a:avLst/>
          </a:prstGeom>
        </p:spPr>
      </p:pic>
      <p:pic>
        <p:nvPicPr>
          <p:cNvPr id="227" name="Graphic 226">
            <a:extLst>
              <a:ext uri="{FF2B5EF4-FFF2-40B4-BE49-F238E27FC236}">
                <a16:creationId xmlns:a16="http://schemas.microsoft.com/office/drawing/2014/main" id="{7B506EA6-3237-FA01-B9C9-93B039F48F1E}"/>
              </a:ext>
            </a:extLst>
          </p:cNvPr>
          <p:cNvPicPr>
            <a:picLocks noChangeAspect="1"/>
          </p:cNvPicPr>
          <p:nvPr userDrawn="1"/>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8909538" y="2450430"/>
            <a:ext cx="609600" cy="609600"/>
          </a:xfrm>
          <a:prstGeom prst="rect">
            <a:avLst/>
          </a:prstGeom>
        </p:spPr>
      </p:pic>
      <p:pic>
        <p:nvPicPr>
          <p:cNvPr id="229" name="Graphic 228">
            <a:extLst>
              <a:ext uri="{FF2B5EF4-FFF2-40B4-BE49-F238E27FC236}">
                <a16:creationId xmlns:a16="http://schemas.microsoft.com/office/drawing/2014/main" id="{6B3ECAF1-6892-E64A-411B-656F36C511DC}"/>
              </a:ext>
            </a:extLst>
          </p:cNvPr>
          <p:cNvPicPr>
            <a:picLocks noChangeAspect="1"/>
          </p:cNvPicPr>
          <p:nvPr userDrawn="1"/>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9976338" y="2450430"/>
            <a:ext cx="609600" cy="609600"/>
          </a:xfrm>
          <a:prstGeom prst="rect">
            <a:avLst/>
          </a:prstGeom>
        </p:spPr>
      </p:pic>
      <p:pic>
        <p:nvPicPr>
          <p:cNvPr id="231" name="Graphic 230">
            <a:extLst>
              <a:ext uri="{FF2B5EF4-FFF2-40B4-BE49-F238E27FC236}">
                <a16:creationId xmlns:a16="http://schemas.microsoft.com/office/drawing/2014/main" id="{3A33C739-7392-EDCA-306F-A0628552B880}"/>
              </a:ext>
            </a:extLst>
          </p:cNvPr>
          <p:cNvPicPr>
            <a:picLocks noChangeAspect="1"/>
          </p:cNvPicPr>
          <p:nvPr userDrawn="1"/>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11043138" y="2450430"/>
            <a:ext cx="609600" cy="609600"/>
          </a:xfrm>
          <a:prstGeom prst="rect">
            <a:avLst/>
          </a:prstGeom>
        </p:spPr>
      </p:pic>
      <p:pic>
        <p:nvPicPr>
          <p:cNvPr id="257" name="Graphic 256">
            <a:extLst>
              <a:ext uri="{FF2B5EF4-FFF2-40B4-BE49-F238E27FC236}">
                <a16:creationId xmlns:a16="http://schemas.microsoft.com/office/drawing/2014/main" id="{C754BEA7-8CC5-0709-A838-4850A8CC2E6E}"/>
              </a:ext>
            </a:extLst>
          </p:cNvPr>
          <p:cNvPicPr>
            <a:picLocks noChangeAspect="1"/>
          </p:cNvPicPr>
          <p:nvPr userDrawn="1"/>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375138" y="3428997"/>
            <a:ext cx="609600" cy="609600"/>
          </a:xfrm>
          <a:prstGeom prst="rect">
            <a:avLst/>
          </a:prstGeom>
        </p:spPr>
      </p:pic>
      <p:pic>
        <p:nvPicPr>
          <p:cNvPr id="259" name="Graphic 258">
            <a:extLst>
              <a:ext uri="{FF2B5EF4-FFF2-40B4-BE49-F238E27FC236}">
                <a16:creationId xmlns:a16="http://schemas.microsoft.com/office/drawing/2014/main" id="{C0A8181F-2F21-E999-6BFE-989C7360CDD5}"/>
              </a:ext>
            </a:extLst>
          </p:cNvPr>
          <p:cNvPicPr>
            <a:picLocks noChangeAspect="1"/>
          </p:cNvPicPr>
          <p:nvPr userDrawn="1"/>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1359876" y="3428997"/>
            <a:ext cx="609600" cy="609600"/>
          </a:xfrm>
          <a:prstGeom prst="rect">
            <a:avLst/>
          </a:prstGeom>
        </p:spPr>
      </p:pic>
      <p:pic>
        <p:nvPicPr>
          <p:cNvPr id="261" name="Graphic 260">
            <a:extLst>
              <a:ext uri="{FF2B5EF4-FFF2-40B4-BE49-F238E27FC236}">
                <a16:creationId xmlns:a16="http://schemas.microsoft.com/office/drawing/2014/main" id="{A2BEBC3D-48FE-8C14-9E46-6CB5FE4EC462}"/>
              </a:ext>
            </a:extLst>
          </p:cNvPr>
          <p:cNvPicPr>
            <a:picLocks noChangeAspect="1"/>
          </p:cNvPicPr>
          <p:nvPr userDrawn="1"/>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2344614" y="3428997"/>
            <a:ext cx="609600" cy="609600"/>
          </a:xfrm>
          <a:prstGeom prst="rect">
            <a:avLst/>
          </a:prstGeom>
        </p:spPr>
      </p:pic>
      <p:pic>
        <p:nvPicPr>
          <p:cNvPr id="263" name="Graphic 262">
            <a:extLst>
              <a:ext uri="{FF2B5EF4-FFF2-40B4-BE49-F238E27FC236}">
                <a16:creationId xmlns:a16="http://schemas.microsoft.com/office/drawing/2014/main" id="{61F180CC-C475-606C-901F-4E234E3E8AF1}"/>
              </a:ext>
            </a:extLst>
          </p:cNvPr>
          <p:cNvPicPr>
            <a:picLocks noChangeAspect="1"/>
          </p:cNvPicPr>
          <p:nvPr userDrawn="1"/>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3329352" y="3428997"/>
            <a:ext cx="609600" cy="609600"/>
          </a:xfrm>
          <a:prstGeom prst="rect">
            <a:avLst/>
          </a:prstGeom>
        </p:spPr>
      </p:pic>
      <p:pic>
        <p:nvPicPr>
          <p:cNvPr id="265" name="Graphic 264">
            <a:extLst>
              <a:ext uri="{FF2B5EF4-FFF2-40B4-BE49-F238E27FC236}">
                <a16:creationId xmlns:a16="http://schemas.microsoft.com/office/drawing/2014/main" id="{0050895E-F70A-8AAE-FA95-D838544E76E5}"/>
              </a:ext>
            </a:extLst>
          </p:cNvPr>
          <p:cNvPicPr>
            <a:picLocks noChangeAspect="1"/>
          </p:cNvPicPr>
          <p:nvPr userDrawn="1"/>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4314090" y="3428997"/>
            <a:ext cx="609600" cy="609600"/>
          </a:xfrm>
          <a:prstGeom prst="rect">
            <a:avLst/>
          </a:prstGeom>
        </p:spPr>
      </p:pic>
      <p:pic>
        <p:nvPicPr>
          <p:cNvPr id="267" name="Graphic 266">
            <a:extLst>
              <a:ext uri="{FF2B5EF4-FFF2-40B4-BE49-F238E27FC236}">
                <a16:creationId xmlns:a16="http://schemas.microsoft.com/office/drawing/2014/main" id="{3384C08A-E3E4-2642-0CCD-BDC7E47EB108}"/>
              </a:ext>
            </a:extLst>
          </p:cNvPr>
          <p:cNvPicPr>
            <a:picLocks noChangeAspect="1"/>
          </p:cNvPicPr>
          <p:nvPr userDrawn="1"/>
        </p:nvPicPr>
        <p:blipFill>
          <a:blip r:embed="rId80">
            <a:extLst>
              <a:ext uri="{28A0092B-C50C-407E-A947-70E740481C1C}">
                <a14:useLocalDpi xmlns:a14="http://schemas.microsoft.com/office/drawing/2010/main" val="0"/>
              </a:ext>
              <a:ext uri="{96DAC541-7B7A-43D3-8B79-37D633B846F1}">
                <asvg:svgBlip xmlns:asvg="http://schemas.microsoft.com/office/drawing/2016/SVG/main" r:embed="rId81"/>
              </a:ext>
            </a:extLst>
          </a:blip>
          <a:stretch>
            <a:fillRect/>
          </a:stretch>
        </p:blipFill>
        <p:spPr>
          <a:xfrm>
            <a:off x="5298828" y="3428997"/>
            <a:ext cx="609600" cy="609600"/>
          </a:xfrm>
          <a:prstGeom prst="rect">
            <a:avLst/>
          </a:prstGeom>
        </p:spPr>
      </p:pic>
      <p:pic>
        <p:nvPicPr>
          <p:cNvPr id="269" name="Graphic 268">
            <a:extLst>
              <a:ext uri="{FF2B5EF4-FFF2-40B4-BE49-F238E27FC236}">
                <a16:creationId xmlns:a16="http://schemas.microsoft.com/office/drawing/2014/main" id="{EDE9717C-917B-A061-FCBF-63295CC166D3}"/>
              </a:ext>
            </a:extLst>
          </p:cNvPr>
          <p:cNvPicPr>
            <a:picLocks noChangeAspect="1"/>
          </p:cNvPicPr>
          <p:nvPr userDrawn="1"/>
        </p:nvPicPr>
        <p:blipFill>
          <a:blip r:embed="rId82">
            <a:extLst>
              <a:ext uri="{28A0092B-C50C-407E-A947-70E740481C1C}">
                <a14:useLocalDpi xmlns:a14="http://schemas.microsoft.com/office/drawing/2010/main" val="0"/>
              </a:ext>
              <a:ext uri="{96DAC541-7B7A-43D3-8B79-37D633B846F1}">
                <asvg:svgBlip xmlns:asvg="http://schemas.microsoft.com/office/drawing/2016/SVG/main" r:embed="rId83"/>
              </a:ext>
            </a:extLst>
          </a:blip>
          <a:stretch>
            <a:fillRect/>
          </a:stretch>
        </p:blipFill>
        <p:spPr>
          <a:xfrm>
            <a:off x="6283566" y="3428997"/>
            <a:ext cx="609600" cy="609600"/>
          </a:xfrm>
          <a:prstGeom prst="rect">
            <a:avLst/>
          </a:prstGeom>
        </p:spPr>
      </p:pic>
      <p:pic>
        <p:nvPicPr>
          <p:cNvPr id="271" name="Graphic 270">
            <a:extLst>
              <a:ext uri="{FF2B5EF4-FFF2-40B4-BE49-F238E27FC236}">
                <a16:creationId xmlns:a16="http://schemas.microsoft.com/office/drawing/2014/main" id="{B0061621-CA2B-8C67-2D11-702E10A63478}"/>
              </a:ext>
            </a:extLst>
          </p:cNvPr>
          <p:cNvPicPr>
            <a:picLocks noChangeAspect="1"/>
          </p:cNvPicPr>
          <p:nvPr userDrawn="1"/>
        </p:nvPicPr>
        <p:blipFill>
          <a:blip r:embed="rId84">
            <a:extLst>
              <a:ext uri="{28A0092B-C50C-407E-A947-70E740481C1C}">
                <a14:useLocalDpi xmlns:a14="http://schemas.microsoft.com/office/drawing/2010/main" val="0"/>
              </a:ext>
              <a:ext uri="{96DAC541-7B7A-43D3-8B79-37D633B846F1}">
                <asvg:svgBlip xmlns:asvg="http://schemas.microsoft.com/office/drawing/2016/SVG/main" r:embed="rId85"/>
              </a:ext>
            </a:extLst>
          </a:blip>
          <a:stretch>
            <a:fillRect/>
          </a:stretch>
        </p:blipFill>
        <p:spPr>
          <a:xfrm>
            <a:off x="7268304" y="3428997"/>
            <a:ext cx="609600" cy="609600"/>
          </a:xfrm>
          <a:prstGeom prst="rect">
            <a:avLst/>
          </a:prstGeom>
        </p:spPr>
      </p:pic>
      <p:pic>
        <p:nvPicPr>
          <p:cNvPr id="273" name="Graphic 272">
            <a:extLst>
              <a:ext uri="{FF2B5EF4-FFF2-40B4-BE49-F238E27FC236}">
                <a16:creationId xmlns:a16="http://schemas.microsoft.com/office/drawing/2014/main" id="{BBEDB063-87CF-0228-8575-A56B3441013C}"/>
              </a:ext>
            </a:extLst>
          </p:cNvPr>
          <p:cNvPicPr>
            <a:picLocks noChangeAspect="1"/>
          </p:cNvPicPr>
          <p:nvPr userDrawn="1"/>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8253042" y="3428997"/>
            <a:ext cx="609600" cy="609600"/>
          </a:xfrm>
          <a:prstGeom prst="rect">
            <a:avLst/>
          </a:prstGeom>
        </p:spPr>
      </p:pic>
      <p:pic>
        <p:nvPicPr>
          <p:cNvPr id="275" name="Graphic 274">
            <a:extLst>
              <a:ext uri="{FF2B5EF4-FFF2-40B4-BE49-F238E27FC236}">
                <a16:creationId xmlns:a16="http://schemas.microsoft.com/office/drawing/2014/main" id="{96C571B9-4AEE-1000-03BA-9E45FA3895A5}"/>
              </a:ext>
            </a:extLst>
          </p:cNvPr>
          <p:cNvPicPr>
            <a:picLocks noChangeAspect="1"/>
          </p:cNvPicPr>
          <p:nvPr userDrawn="1"/>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9237780" y="3428997"/>
            <a:ext cx="609600" cy="609600"/>
          </a:xfrm>
          <a:prstGeom prst="rect">
            <a:avLst/>
          </a:prstGeom>
        </p:spPr>
      </p:pic>
      <p:pic>
        <p:nvPicPr>
          <p:cNvPr id="277" name="Graphic 276">
            <a:extLst>
              <a:ext uri="{FF2B5EF4-FFF2-40B4-BE49-F238E27FC236}">
                <a16:creationId xmlns:a16="http://schemas.microsoft.com/office/drawing/2014/main" id="{033A41EE-29E6-9CF6-9B5D-37D44CD9FA2C}"/>
              </a:ext>
            </a:extLst>
          </p:cNvPr>
          <p:cNvPicPr>
            <a:picLocks noChangeAspect="1"/>
          </p:cNvPicPr>
          <p:nvPr userDrawn="1"/>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10222518" y="3428997"/>
            <a:ext cx="609600" cy="609600"/>
          </a:xfrm>
          <a:prstGeom prst="rect">
            <a:avLst/>
          </a:prstGeom>
        </p:spPr>
      </p:pic>
      <p:pic>
        <p:nvPicPr>
          <p:cNvPr id="279" name="Graphic 278">
            <a:extLst>
              <a:ext uri="{FF2B5EF4-FFF2-40B4-BE49-F238E27FC236}">
                <a16:creationId xmlns:a16="http://schemas.microsoft.com/office/drawing/2014/main" id="{E8E4D288-64E9-742B-0166-C3BA5690051F}"/>
              </a:ext>
            </a:extLst>
          </p:cNvPr>
          <p:cNvPicPr>
            <a:picLocks noChangeAspect="1"/>
          </p:cNvPicPr>
          <p:nvPr userDrawn="1"/>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11207256" y="3428997"/>
            <a:ext cx="609600" cy="609600"/>
          </a:xfrm>
          <a:prstGeom prst="rect">
            <a:avLst/>
          </a:prstGeom>
        </p:spPr>
      </p:pic>
      <p:pic>
        <p:nvPicPr>
          <p:cNvPr id="281" name="Graphic 280">
            <a:extLst>
              <a:ext uri="{FF2B5EF4-FFF2-40B4-BE49-F238E27FC236}">
                <a16:creationId xmlns:a16="http://schemas.microsoft.com/office/drawing/2014/main" id="{84CEC67F-2414-A0C6-4704-C487BA3B3EC6}"/>
              </a:ext>
            </a:extLst>
          </p:cNvPr>
          <p:cNvPicPr>
            <a:picLocks noChangeAspect="1"/>
          </p:cNvPicPr>
          <p:nvPr userDrawn="1"/>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383774" y="4471738"/>
            <a:ext cx="609600" cy="609600"/>
          </a:xfrm>
          <a:prstGeom prst="rect">
            <a:avLst/>
          </a:prstGeom>
        </p:spPr>
      </p:pic>
      <p:pic>
        <p:nvPicPr>
          <p:cNvPr id="283" name="Graphic 282">
            <a:extLst>
              <a:ext uri="{FF2B5EF4-FFF2-40B4-BE49-F238E27FC236}">
                <a16:creationId xmlns:a16="http://schemas.microsoft.com/office/drawing/2014/main" id="{82FB12FE-A71A-3A8E-6A63-96E41517EC29}"/>
              </a:ext>
            </a:extLst>
          </p:cNvPr>
          <p:cNvPicPr>
            <a:picLocks noChangeAspect="1"/>
          </p:cNvPicPr>
          <p:nvPr userDrawn="1"/>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1094974" y="4471738"/>
            <a:ext cx="609600" cy="609600"/>
          </a:xfrm>
          <a:prstGeom prst="rect">
            <a:avLst/>
          </a:prstGeom>
        </p:spPr>
      </p:pic>
      <p:pic>
        <p:nvPicPr>
          <p:cNvPr id="285" name="Graphic 284">
            <a:extLst>
              <a:ext uri="{FF2B5EF4-FFF2-40B4-BE49-F238E27FC236}">
                <a16:creationId xmlns:a16="http://schemas.microsoft.com/office/drawing/2014/main" id="{773CAAE7-B8C5-D17C-00E8-EEA2E92402B6}"/>
              </a:ext>
            </a:extLst>
          </p:cNvPr>
          <p:cNvPicPr>
            <a:picLocks noChangeAspect="1"/>
          </p:cNvPicPr>
          <p:nvPr userDrawn="1"/>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1806174" y="4471738"/>
            <a:ext cx="609600" cy="609600"/>
          </a:xfrm>
          <a:prstGeom prst="rect">
            <a:avLst/>
          </a:prstGeom>
        </p:spPr>
      </p:pic>
      <p:pic>
        <p:nvPicPr>
          <p:cNvPr id="287" name="Graphic 286">
            <a:extLst>
              <a:ext uri="{FF2B5EF4-FFF2-40B4-BE49-F238E27FC236}">
                <a16:creationId xmlns:a16="http://schemas.microsoft.com/office/drawing/2014/main" id="{4A8DACB6-605B-011B-B680-04338021C1A0}"/>
              </a:ext>
            </a:extLst>
          </p:cNvPr>
          <p:cNvPicPr>
            <a:picLocks noChangeAspect="1"/>
          </p:cNvPicPr>
          <p:nvPr userDrawn="1"/>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2517374" y="4471738"/>
            <a:ext cx="609600" cy="609600"/>
          </a:xfrm>
          <a:prstGeom prst="rect">
            <a:avLst/>
          </a:prstGeom>
        </p:spPr>
      </p:pic>
      <p:pic>
        <p:nvPicPr>
          <p:cNvPr id="289" name="Graphic 288">
            <a:extLst>
              <a:ext uri="{FF2B5EF4-FFF2-40B4-BE49-F238E27FC236}">
                <a16:creationId xmlns:a16="http://schemas.microsoft.com/office/drawing/2014/main" id="{29E891F8-D251-9242-DB15-2BFA86C7467D}"/>
              </a:ext>
            </a:extLst>
          </p:cNvPr>
          <p:cNvPicPr>
            <a:picLocks noChangeAspect="1"/>
          </p:cNvPicPr>
          <p:nvPr userDrawn="1"/>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3228574" y="4471738"/>
            <a:ext cx="609600" cy="609600"/>
          </a:xfrm>
          <a:prstGeom prst="rect">
            <a:avLst/>
          </a:prstGeom>
        </p:spPr>
      </p:pic>
    </p:spTree>
    <p:extLst>
      <p:ext uri="{BB962C8B-B14F-4D97-AF65-F5344CB8AC3E}">
        <p14:creationId xmlns:p14="http://schemas.microsoft.com/office/powerpoint/2010/main" val="114811001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zure logos 1">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6745077-42F0-8E92-C73A-2424AE13268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500" y="521003"/>
            <a:ext cx="360000" cy="360000"/>
          </a:xfrm>
          <a:prstGeom prst="rect">
            <a:avLst/>
          </a:prstGeom>
        </p:spPr>
      </p:pic>
      <p:pic>
        <p:nvPicPr>
          <p:cNvPr id="7" name="Graphic 6">
            <a:extLst>
              <a:ext uri="{FF2B5EF4-FFF2-40B4-BE49-F238E27FC236}">
                <a16:creationId xmlns:a16="http://schemas.microsoft.com/office/drawing/2014/main" id="{6A2670AD-2F54-CCF9-C17A-605E2FE9B6E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4328" y="521003"/>
            <a:ext cx="360000" cy="360000"/>
          </a:xfrm>
          <a:prstGeom prst="rect">
            <a:avLst/>
          </a:prstGeom>
        </p:spPr>
      </p:pic>
      <p:pic>
        <p:nvPicPr>
          <p:cNvPr id="8" name="Graphic 7">
            <a:extLst>
              <a:ext uri="{FF2B5EF4-FFF2-40B4-BE49-F238E27FC236}">
                <a16:creationId xmlns:a16="http://schemas.microsoft.com/office/drawing/2014/main" id="{40B8CD0F-5370-F956-BB98-FE7706CAB7D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37156" y="521003"/>
            <a:ext cx="360000" cy="360000"/>
          </a:xfrm>
          <a:prstGeom prst="rect">
            <a:avLst/>
          </a:prstGeom>
        </p:spPr>
      </p:pic>
      <p:pic>
        <p:nvPicPr>
          <p:cNvPr id="9" name="Graphic 8">
            <a:extLst>
              <a:ext uri="{FF2B5EF4-FFF2-40B4-BE49-F238E27FC236}">
                <a16:creationId xmlns:a16="http://schemas.microsoft.com/office/drawing/2014/main" id="{4081A1E8-6EF9-4E21-B4F4-F866B993966E}"/>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369984" y="521003"/>
            <a:ext cx="360000" cy="360000"/>
          </a:xfrm>
          <a:prstGeom prst="rect">
            <a:avLst/>
          </a:prstGeom>
        </p:spPr>
      </p:pic>
      <p:pic>
        <p:nvPicPr>
          <p:cNvPr id="10" name="Graphic 9">
            <a:extLst>
              <a:ext uri="{FF2B5EF4-FFF2-40B4-BE49-F238E27FC236}">
                <a16:creationId xmlns:a16="http://schemas.microsoft.com/office/drawing/2014/main" id="{2A0EC0E4-5C1C-DBDE-829D-7AB39156BC68}"/>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1802812" y="521003"/>
            <a:ext cx="360000" cy="360000"/>
          </a:xfrm>
          <a:prstGeom prst="rect">
            <a:avLst/>
          </a:prstGeom>
        </p:spPr>
      </p:pic>
      <p:pic>
        <p:nvPicPr>
          <p:cNvPr id="11" name="Graphic 10">
            <a:extLst>
              <a:ext uri="{FF2B5EF4-FFF2-40B4-BE49-F238E27FC236}">
                <a16:creationId xmlns:a16="http://schemas.microsoft.com/office/drawing/2014/main" id="{E8C81E5D-473D-E110-D709-957E7D359147}"/>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2235640" y="521003"/>
            <a:ext cx="360000" cy="360000"/>
          </a:xfrm>
          <a:prstGeom prst="rect">
            <a:avLst/>
          </a:prstGeom>
        </p:spPr>
      </p:pic>
      <p:pic>
        <p:nvPicPr>
          <p:cNvPr id="12" name="Graphic 11">
            <a:extLst>
              <a:ext uri="{FF2B5EF4-FFF2-40B4-BE49-F238E27FC236}">
                <a16:creationId xmlns:a16="http://schemas.microsoft.com/office/drawing/2014/main" id="{75C7CA74-8828-17BB-77A2-597F4B772C00}"/>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2668468" y="521003"/>
            <a:ext cx="360000" cy="360000"/>
          </a:xfrm>
          <a:prstGeom prst="rect">
            <a:avLst/>
          </a:prstGeom>
        </p:spPr>
      </p:pic>
      <p:pic>
        <p:nvPicPr>
          <p:cNvPr id="13" name="Graphic 12">
            <a:extLst>
              <a:ext uri="{FF2B5EF4-FFF2-40B4-BE49-F238E27FC236}">
                <a16:creationId xmlns:a16="http://schemas.microsoft.com/office/drawing/2014/main" id="{089687C7-B636-B3BF-BFF7-F57A472A2771}"/>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3101296" y="521003"/>
            <a:ext cx="360000" cy="360000"/>
          </a:xfrm>
          <a:prstGeom prst="rect">
            <a:avLst/>
          </a:prstGeom>
        </p:spPr>
      </p:pic>
      <p:pic>
        <p:nvPicPr>
          <p:cNvPr id="14" name="Graphic 13">
            <a:extLst>
              <a:ext uri="{FF2B5EF4-FFF2-40B4-BE49-F238E27FC236}">
                <a16:creationId xmlns:a16="http://schemas.microsoft.com/office/drawing/2014/main" id="{03082C4B-3453-DA12-1114-82FE4D988458}"/>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3534124" y="521003"/>
            <a:ext cx="360000" cy="360000"/>
          </a:xfrm>
          <a:prstGeom prst="rect">
            <a:avLst/>
          </a:prstGeom>
        </p:spPr>
      </p:pic>
      <p:pic>
        <p:nvPicPr>
          <p:cNvPr id="15" name="Graphic 14">
            <a:extLst>
              <a:ext uri="{FF2B5EF4-FFF2-40B4-BE49-F238E27FC236}">
                <a16:creationId xmlns:a16="http://schemas.microsoft.com/office/drawing/2014/main" id="{63C0577E-2859-4FD1-8419-A4100A052C06}"/>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3966952" y="521003"/>
            <a:ext cx="360000" cy="360000"/>
          </a:xfrm>
          <a:prstGeom prst="rect">
            <a:avLst/>
          </a:prstGeom>
        </p:spPr>
      </p:pic>
      <p:pic>
        <p:nvPicPr>
          <p:cNvPr id="16" name="Graphic 15">
            <a:extLst>
              <a:ext uri="{FF2B5EF4-FFF2-40B4-BE49-F238E27FC236}">
                <a16:creationId xmlns:a16="http://schemas.microsoft.com/office/drawing/2014/main" id="{42D66437-BD1C-E0EE-C284-AFA17F9C68E0}"/>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4399780" y="521003"/>
            <a:ext cx="360000" cy="360000"/>
          </a:xfrm>
          <a:prstGeom prst="rect">
            <a:avLst/>
          </a:prstGeom>
        </p:spPr>
      </p:pic>
      <p:pic>
        <p:nvPicPr>
          <p:cNvPr id="17" name="Graphic 16">
            <a:extLst>
              <a:ext uri="{FF2B5EF4-FFF2-40B4-BE49-F238E27FC236}">
                <a16:creationId xmlns:a16="http://schemas.microsoft.com/office/drawing/2014/main" id="{85D14C8A-6AD4-44E1-FD34-F3BE18B36E94}"/>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4832608" y="521003"/>
            <a:ext cx="360000" cy="360000"/>
          </a:xfrm>
          <a:prstGeom prst="rect">
            <a:avLst/>
          </a:prstGeom>
        </p:spPr>
      </p:pic>
      <p:pic>
        <p:nvPicPr>
          <p:cNvPr id="18" name="Graphic 17">
            <a:extLst>
              <a:ext uri="{FF2B5EF4-FFF2-40B4-BE49-F238E27FC236}">
                <a16:creationId xmlns:a16="http://schemas.microsoft.com/office/drawing/2014/main" id="{B2526E74-5146-8765-A611-488F2CC7AB6B}"/>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5265436" y="521003"/>
            <a:ext cx="360000" cy="360000"/>
          </a:xfrm>
          <a:prstGeom prst="rect">
            <a:avLst/>
          </a:prstGeom>
        </p:spPr>
      </p:pic>
      <p:pic>
        <p:nvPicPr>
          <p:cNvPr id="19" name="Graphic 18">
            <a:extLst>
              <a:ext uri="{FF2B5EF4-FFF2-40B4-BE49-F238E27FC236}">
                <a16:creationId xmlns:a16="http://schemas.microsoft.com/office/drawing/2014/main" id="{E17B2528-0462-C098-5C25-7AD93F6CDD58}"/>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5698264" y="521003"/>
            <a:ext cx="360000" cy="360000"/>
          </a:xfrm>
          <a:prstGeom prst="rect">
            <a:avLst/>
          </a:prstGeom>
        </p:spPr>
      </p:pic>
      <p:pic>
        <p:nvPicPr>
          <p:cNvPr id="20" name="Graphic 19">
            <a:extLst>
              <a:ext uri="{FF2B5EF4-FFF2-40B4-BE49-F238E27FC236}">
                <a16:creationId xmlns:a16="http://schemas.microsoft.com/office/drawing/2014/main" id="{C2892B13-0937-E25C-C5BC-D285F9EE82A4}"/>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6131092" y="521003"/>
            <a:ext cx="360000" cy="360000"/>
          </a:xfrm>
          <a:prstGeom prst="rect">
            <a:avLst/>
          </a:prstGeom>
        </p:spPr>
      </p:pic>
      <p:pic>
        <p:nvPicPr>
          <p:cNvPr id="21" name="Graphic 20">
            <a:extLst>
              <a:ext uri="{FF2B5EF4-FFF2-40B4-BE49-F238E27FC236}">
                <a16:creationId xmlns:a16="http://schemas.microsoft.com/office/drawing/2014/main" id="{44C75A9D-95E0-9CE9-34BF-7774A9AB2DA6}"/>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6563920" y="521003"/>
            <a:ext cx="360000" cy="360000"/>
          </a:xfrm>
          <a:prstGeom prst="rect">
            <a:avLst/>
          </a:prstGeom>
        </p:spPr>
      </p:pic>
      <p:pic>
        <p:nvPicPr>
          <p:cNvPr id="22" name="Graphic 21">
            <a:extLst>
              <a:ext uri="{FF2B5EF4-FFF2-40B4-BE49-F238E27FC236}">
                <a16:creationId xmlns:a16="http://schemas.microsoft.com/office/drawing/2014/main" id="{5C806B99-B747-1132-31D8-204B2204B089}"/>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6996748" y="521003"/>
            <a:ext cx="360000" cy="360000"/>
          </a:xfrm>
          <a:prstGeom prst="rect">
            <a:avLst/>
          </a:prstGeom>
        </p:spPr>
      </p:pic>
      <p:pic>
        <p:nvPicPr>
          <p:cNvPr id="23" name="Graphic 22">
            <a:extLst>
              <a:ext uri="{FF2B5EF4-FFF2-40B4-BE49-F238E27FC236}">
                <a16:creationId xmlns:a16="http://schemas.microsoft.com/office/drawing/2014/main" id="{52C10CC5-422A-3C95-8903-4FD9AA4DB682}"/>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7429576" y="521003"/>
            <a:ext cx="360000" cy="360000"/>
          </a:xfrm>
          <a:prstGeom prst="rect">
            <a:avLst/>
          </a:prstGeom>
        </p:spPr>
      </p:pic>
      <p:pic>
        <p:nvPicPr>
          <p:cNvPr id="24" name="Graphic 23">
            <a:extLst>
              <a:ext uri="{FF2B5EF4-FFF2-40B4-BE49-F238E27FC236}">
                <a16:creationId xmlns:a16="http://schemas.microsoft.com/office/drawing/2014/main" id="{7EF58FFF-B670-D92B-DACB-5B6F6166B980}"/>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7862404" y="521003"/>
            <a:ext cx="360000" cy="276922"/>
          </a:xfrm>
          <a:prstGeom prst="rect">
            <a:avLst/>
          </a:prstGeom>
        </p:spPr>
      </p:pic>
      <p:pic>
        <p:nvPicPr>
          <p:cNvPr id="25" name="Graphic 24">
            <a:extLst>
              <a:ext uri="{FF2B5EF4-FFF2-40B4-BE49-F238E27FC236}">
                <a16:creationId xmlns:a16="http://schemas.microsoft.com/office/drawing/2014/main" id="{37A87252-19D4-B547-965F-C20561D8D13D}"/>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8295232" y="521003"/>
            <a:ext cx="360000" cy="360000"/>
          </a:xfrm>
          <a:prstGeom prst="rect">
            <a:avLst/>
          </a:prstGeom>
        </p:spPr>
      </p:pic>
      <p:pic>
        <p:nvPicPr>
          <p:cNvPr id="26" name="Graphic 25">
            <a:extLst>
              <a:ext uri="{FF2B5EF4-FFF2-40B4-BE49-F238E27FC236}">
                <a16:creationId xmlns:a16="http://schemas.microsoft.com/office/drawing/2014/main" id="{EFF204AF-E835-2843-87EC-E26A4D46274B}"/>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8728060" y="521003"/>
            <a:ext cx="360000" cy="360000"/>
          </a:xfrm>
          <a:prstGeom prst="rect">
            <a:avLst/>
          </a:prstGeom>
        </p:spPr>
      </p:pic>
      <p:pic>
        <p:nvPicPr>
          <p:cNvPr id="27" name="Graphic 26">
            <a:extLst>
              <a:ext uri="{FF2B5EF4-FFF2-40B4-BE49-F238E27FC236}">
                <a16:creationId xmlns:a16="http://schemas.microsoft.com/office/drawing/2014/main" id="{33430C93-53A6-A122-EAA8-6D3CE9CF00FC}"/>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9160888" y="521003"/>
            <a:ext cx="360000" cy="360000"/>
          </a:xfrm>
          <a:prstGeom prst="rect">
            <a:avLst/>
          </a:prstGeom>
        </p:spPr>
      </p:pic>
      <p:pic>
        <p:nvPicPr>
          <p:cNvPr id="28" name="Graphic 27">
            <a:extLst>
              <a:ext uri="{FF2B5EF4-FFF2-40B4-BE49-F238E27FC236}">
                <a16:creationId xmlns:a16="http://schemas.microsoft.com/office/drawing/2014/main" id="{4A10F2D3-B11A-ADFF-051F-851A94E9EC82}"/>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9593716" y="521003"/>
            <a:ext cx="360000" cy="360000"/>
          </a:xfrm>
          <a:prstGeom prst="rect">
            <a:avLst/>
          </a:prstGeom>
        </p:spPr>
      </p:pic>
      <p:pic>
        <p:nvPicPr>
          <p:cNvPr id="29" name="Graphic 28">
            <a:extLst>
              <a:ext uri="{FF2B5EF4-FFF2-40B4-BE49-F238E27FC236}">
                <a16:creationId xmlns:a16="http://schemas.microsoft.com/office/drawing/2014/main" id="{6863618B-8E2E-FF04-DAA6-31089463E7A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026544" y="521003"/>
            <a:ext cx="360000" cy="360000"/>
          </a:xfrm>
          <a:prstGeom prst="rect">
            <a:avLst/>
          </a:prstGeom>
        </p:spPr>
      </p:pic>
      <p:pic>
        <p:nvPicPr>
          <p:cNvPr id="30" name="Graphic 29">
            <a:extLst>
              <a:ext uri="{FF2B5EF4-FFF2-40B4-BE49-F238E27FC236}">
                <a16:creationId xmlns:a16="http://schemas.microsoft.com/office/drawing/2014/main" id="{293CB7D5-16F6-3CC8-2777-503135B62AE2}"/>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10459372" y="521003"/>
            <a:ext cx="360000" cy="360000"/>
          </a:xfrm>
          <a:prstGeom prst="rect">
            <a:avLst/>
          </a:prstGeom>
        </p:spPr>
      </p:pic>
      <p:pic>
        <p:nvPicPr>
          <p:cNvPr id="31" name="Graphic 30">
            <a:extLst>
              <a:ext uri="{FF2B5EF4-FFF2-40B4-BE49-F238E27FC236}">
                <a16:creationId xmlns:a16="http://schemas.microsoft.com/office/drawing/2014/main" id="{144C05E9-B907-F557-7DA9-17B795AC1D93}"/>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10892200" y="521003"/>
            <a:ext cx="360000" cy="360000"/>
          </a:xfrm>
          <a:prstGeom prst="rect">
            <a:avLst/>
          </a:prstGeom>
        </p:spPr>
      </p:pic>
      <p:pic>
        <p:nvPicPr>
          <p:cNvPr id="32" name="Graphic 31">
            <a:extLst>
              <a:ext uri="{FF2B5EF4-FFF2-40B4-BE49-F238E27FC236}">
                <a16:creationId xmlns:a16="http://schemas.microsoft.com/office/drawing/2014/main" id="{AE4B43A7-4E02-06B5-356C-8469845A238E}"/>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11325028" y="521003"/>
            <a:ext cx="360000" cy="360000"/>
          </a:xfrm>
          <a:prstGeom prst="rect">
            <a:avLst/>
          </a:prstGeom>
        </p:spPr>
      </p:pic>
      <p:pic>
        <p:nvPicPr>
          <p:cNvPr id="33" name="Graphic 32">
            <a:extLst>
              <a:ext uri="{FF2B5EF4-FFF2-40B4-BE49-F238E27FC236}">
                <a16:creationId xmlns:a16="http://schemas.microsoft.com/office/drawing/2014/main" id="{D72BD08F-28B4-7972-CE93-148F3BAB5044}"/>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11757856" y="521003"/>
            <a:ext cx="360000" cy="360000"/>
          </a:xfrm>
          <a:prstGeom prst="rect">
            <a:avLst/>
          </a:prstGeom>
        </p:spPr>
      </p:pic>
      <p:sp>
        <p:nvSpPr>
          <p:cNvPr id="34" name="TextBox 33">
            <a:extLst>
              <a:ext uri="{FF2B5EF4-FFF2-40B4-BE49-F238E27FC236}">
                <a16:creationId xmlns:a16="http://schemas.microsoft.com/office/drawing/2014/main" id="{AA0DBEB6-2B03-CE89-F3F9-0623D0F5F13E}"/>
              </a:ext>
            </a:extLst>
          </p:cNvPr>
          <p:cNvSpPr txBox="1"/>
          <p:nvPr userDrawn="1"/>
        </p:nvSpPr>
        <p:spPr>
          <a:xfrm>
            <a:off x="0" y="0"/>
            <a:ext cx="5525595" cy="369332"/>
          </a:xfrm>
          <a:prstGeom prst="rect">
            <a:avLst/>
          </a:prstGeom>
          <a:noFill/>
        </p:spPr>
        <p:txBody>
          <a:bodyPr wrap="square" rtlCol="0">
            <a:spAutoFit/>
          </a:bodyPr>
          <a:lstStyle/>
          <a:p>
            <a:r>
              <a:rPr lang="en-GB"/>
              <a:t>AI + Machine Learning</a:t>
            </a:r>
          </a:p>
        </p:txBody>
      </p:sp>
      <p:pic>
        <p:nvPicPr>
          <p:cNvPr id="35" name="Graphic 34">
            <a:extLst>
              <a:ext uri="{FF2B5EF4-FFF2-40B4-BE49-F238E27FC236}">
                <a16:creationId xmlns:a16="http://schemas.microsoft.com/office/drawing/2014/main" id="{B798087B-7828-076C-D3E2-9F7E7F248D68}"/>
              </a:ext>
            </a:extLst>
          </p:cNvPr>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841661" y="1595847"/>
            <a:ext cx="360000" cy="360000"/>
          </a:xfrm>
          <a:prstGeom prst="rect">
            <a:avLst/>
          </a:prstGeom>
        </p:spPr>
      </p:pic>
      <p:pic>
        <p:nvPicPr>
          <p:cNvPr id="36" name="Graphic 35">
            <a:extLst>
              <a:ext uri="{FF2B5EF4-FFF2-40B4-BE49-F238E27FC236}">
                <a16:creationId xmlns:a16="http://schemas.microsoft.com/office/drawing/2014/main" id="{61869EDB-5B13-17E6-871B-10008A8F2FFF}"/>
              </a:ext>
            </a:extLst>
          </p:cNvPr>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1538994" y="1595847"/>
            <a:ext cx="360000" cy="360000"/>
          </a:xfrm>
          <a:prstGeom prst="rect">
            <a:avLst/>
          </a:prstGeom>
        </p:spPr>
      </p:pic>
      <p:pic>
        <p:nvPicPr>
          <p:cNvPr id="37" name="Graphic 36">
            <a:extLst>
              <a:ext uri="{FF2B5EF4-FFF2-40B4-BE49-F238E27FC236}">
                <a16:creationId xmlns:a16="http://schemas.microsoft.com/office/drawing/2014/main" id="{BE8D5B0C-3D57-86AA-5EEF-B4AFF827258C}"/>
              </a:ext>
            </a:extLst>
          </p:cNvPr>
          <p:cNvPicPr>
            <a:picLocks noChangeAspect="1"/>
          </p:cNvPicPr>
          <p:nvPr userDrawn="1"/>
        </p:nvPicPr>
        <p:blipFill>
          <a:blip r:embed="rId60">
            <a:extLst>
              <a:ext uri="{96DAC541-7B7A-43D3-8B79-37D633B846F1}">
                <asvg:svgBlip xmlns:asvg="http://schemas.microsoft.com/office/drawing/2016/SVG/main" r:embed="rId61"/>
              </a:ext>
            </a:extLst>
          </a:blip>
          <a:stretch>
            <a:fillRect/>
          </a:stretch>
        </p:blipFill>
        <p:spPr>
          <a:xfrm>
            <a:off x="2236327" y="1595847"/>
            <a:ext cx="360000" cy="360000"/>
          </a:xfrm>
          <a:prstGeom prst="rect">
            <a:avLst/>
          </a:prstGeom>
        </p:spPr>
      </p:pic>
      <p:pic>
        <p:nvPicPr>
          <p:cNvPr id="38" name="Graphic 37">
            <a:extLst>
              <a:ext uri="{FF2B5EF4-FFF2-40B4-BE49-F238E27FC236}">
                <a16:creationId xmlns:a16="http://schemas.microsoft.com/office/drawing/2014/main" id="{495E4660-F774-2018-ABA5-8F02F605A3F4}"/>
              </a:ext>
            </a:extLst>
          </p:cNvPr>
          <p:cNvPicPr>
            <a:picLocks noChangeAspect="1"/>
          </p:cNvPicPr>
          <p:nvPr userDrawn="1"/>
        </p:nvPicPr>
        <p:blipFill>
          <a:blip r:embed="rId62">
            <a:extLst>
              <a:ext uri="{96DAC541-7B7A-43D3-8B79-37D633B846F1}">
                <asvg:svgBlip xmlns:asvg="http://schemas.microsoft.com/office/drawing/2016/SVG/main" r:embed="rId63"/>
              </a:ext>
            </a:extLst>
          </a:blip>
          <a:stretch>
            <a:fillRect/>
          </a:stretch>
        </p:blipFill>
        <p:spPr>
          <a:xfrm>
            <a:off x="2933660" y="1595847"/>
            <a:ext cx="360000" cy="360000"/>
          </a:xfrm>
          <a:prstGeom prst="rect">
            <a:avLst/>
          </a:prstGeom>
        </p:spPr>
      </p:pic>
      <p:pic>
        <p:nvPicPr>
          <p:cNvPr id="39" name="Graphic 38">
            <a:extLst>
              <a:ext uri="{FF2B5EF4-FFF2-40B4-BE49-F238E27FC236}">
                <a16:creationId xmlns:a16="http://schemas.microsoft.com/office/drawing/2014/main" id="{5332D33A-A3F2-AD2A-B9C7-0E576A20E706}"/>
              </a:ext>
            </a:extLst>
          </p:cNvPr>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a:off x="3630993" y="1595847"/>
            <a:ext cx="360000" cy="360000"/>
          </a:xfrm>
          <a:prstGeom prst="rect">
            <a:avLst/>
          </a:prstGeom>
        </p:spPr>
      </p:pic>
      <p:pic>
        <p:nvPicPr>
          <p:cNvPr id="40" name="Graphic 39">
            <a:extLst>
              <a:ext uri="{FF2B5EF4-FFF2-40B4-BE49-F238E27FC236}">
                <a16:creationId xmlns:a16="http://schemas.microsoft.com/office/drawing/2014/main" id="{04BAF557-BB89-D3EF-90BC-F0CBB1505E02}"/>
              </a:ext>
            </a:extLst>
          </p:cNvPr>
          <p:cNvPicPr>
            <a:picLocks noChangeAspect="1"/>
          </p:cNvPicPr>
          <p:nvPr userDrawn="1"/>
        </p:nvPicPr>
        <p:blipFill>
          <a:blip r:embed="rId66">
            <a:extLst>
              <a:ext uri="{96DAC541-7B7A-43D3-8B79-37D633B846F1}">
                <asvg:svgBlip xmlns:asvg="http://schemas.microsoft.com/office/drawing/2016/SVG/main" r:embed="rId67"/>
              </a:ext>
            </a:extLst>
          </a:blip>
          <a:stretch>
            <a:fillRect/>
          </a:stretch>
        </p:blipFill>
        <p:spPr>
          <a:xfrm>
            <a:off x="4328326" y="1595847"/>
            <a:ext cx="360000" cy="360000"/>
          </a:xfrm>
          <a:prstGeom prst="rect">
            <a:avLst/>
          </a:prstGeom>
        </p:spPr>
      </p:pic>
      <p:pic>
        <p:nvPicPr>
          <p:cNvPr id="41" name="Graphic 40">
            <a:extLst>
              <a:ext uri="{FF2B5EF4-FFF2-40B4-BE49-F238E27FC236}">
                <a16:creationId xmlns:a16="http://schemas.microsoft.com/office/drawing/2014/main" id="{957AFF01-D221-1989-F511-C6484574BA05}"/>
              </a:ext>
            </a:extLst>
          </p:cNvPr>
          <p:cNvPicPr>
            <a:picLocks noChangeAspect="1"/>
          </p:cNvPicPr>
          <p:nvPr userDrawn="1"/>
        </p:nvPicPr>
        <p:blipFill>
          <a:blip r:embed="rId68">
            <a:extLst>
              <a:ext uri="{96DAC541-7B7A-43D3-8B79-37D633B846F1}">
                <asvg:svgBlip xmlns:asvg="http://schemas.microsoft.com/office/drawing/2016/SVG/main" r:embed="rId69"/>
              </a:ext>
            </a:extLst>
          </a:blip>
          <a:stretch>
            <a:fillRect/>
          </a:stretch>
        </p:blipFill>
        <p:spPr>
          <a:xfrm>
            <a:off x="5025659" y="1595847"/>
            <a:ext cx="360000" cy="360000"/>
          </a:xfrm>
          <a:prstGeom prst="rect">
            <a:avLst/>
          </a:prstGeom>
        </p:spPr>
      </p:pic>
      <p:pic>
        <p:nvPicPr>
          <p:cNvPr id="42" name="Graphic 41">
            <a:extLst>
              <a:ext uri="{FF2B5EF4-FFF2-40B4-BE49-F238E27FC236}">
                <a16:creationId xmlns:a16="http://schemas.microsoft.com/office/drawing/2014/main" id="{2F2ED79A-BC3C-F21F-C07A-DA0E98E762D1}"/>
              </a:ext>
            </a:extLst>
          </p:cNvPr>
          <p:cNvPicPr>
            <a:picLocks noChangeAspect="1"/>
          </p:cNvPicPr>
          <p:nvPr userDrawn="1"/>
        </p:nvPicPr>
        <p:blipFill>
          <a:blip r:embed="rId70">
            <a:extLst>
              <a:ext uri="{96DAC541-7B7A-43D3-8B79-37D633B846F1}">
                <asvg:svgBlip xmlns:asvg="http://schemas.microsoft.com/office/drawing/2016/SVG/main" r:embed="rId71"/>
              </a:ext>
            </a:extLst>
          </a:blip>
          <a:stretch>
            <a:fillRect/>
          </a:stretch>
        </p:blipFill>
        <p:spPr>
          <a:xfrm>
            <a:off x="5722992" y="1595847"/>
            <a:ext cx="360000" cy="360000"/>
          </a:xfrm>
          <a:prstGeom prst="rect">
            <a:avLst/>
          </a:prstGeom>
        </p:spPr>
      </p:pic>
      <p:pic>
        <p:nvPicPr>
          <p:cNvPr id="43" name="Graphic 42">
            <a:extLst>
              <a:ext uri="{FF2B5EF4-FFF2-40B4-BE49-F238E27FC236}">
                <a16:creationId xmlns:a16="http://schemas.microsoft.com/office/drawing/2014/main" id="{EC55AD35-F3CE-D339-8AC2-1705CA8D10AE}"/>
              </a:ext>
            </a:extLst>
          </p:cNvPr>
          <p:cNvPicPr>
            <a:picLocks noChangeAspect="1"/>
          </p:cNvPicPr>
          <p:nvPr userDrawn="1"/>
        </p:nvPicPr>
        <p:blipFill>
          <a:blip r:embed="rId72">
            <a:extLst>
              <a:ext uri="{96DAC541-7B7A-43D3-8B79-37D633B846F1}">
                <asvg:svgBlip xmlns:asvg="http://schemas.microsoft.com/office/drawing/2016/SVG/main" r:embed="rId73"/>
              </a:ext>
            </a:extLst>
          </a:blip>
          <a:stretch>
            <a:fillRect/>
          </a:stretch>
        </p:blipFill>
        <p:spPr>
          <a:xfrm>
            <a:off x="6420325" y="1595847"/>
            <a:ext cx="360000" cy="360000"/>
          </a:xfrm>
          <a:prstGeom prst="rect">
            <a:avLst/>
          </a:prstGeom>
        </p:spPr>
      </p:pic>
      <p:pic>
        <p:nvPicPr>
          <p:cNvPr id="44" name="Graphic 43">
            <a:extLst>
              <a:ext uri="{FF2B5EF4-FFF2-40B4-BE49-F238E27FC236}">
                <a16:creationId xmlns:a16="http://schemas.microsoft.com/office/drawing/2014/main" id="{57D185F6-1AE3-7F53-4B2F-472751B99BB9}"/>
              </a:ext>
            </a:extLst>
          </p:cNvPr>
          <p:cNvPicPr>
            <a:picLocks noChangeAspect="1"/>
          </p:cNvPicPr>
          <p:nvPr userDrawn="1"/>
        </p:nvPicPr>
        <p:blipFill>
          <a:blip r:embed="rId74">
            <a:extLst>
              <a:ext uri="{96DAC541-7B7A-43D3-8B79-37D633B846F1}">
                <asvg:svgBlip xmlns:asvg="http://schemas.microsoft.com/office/drawing/2016/SVG/main" r:embed="rId75"/>
              </a:ext>
            </a:extLst>
          </a:blip>
          <a:stretch>
            <a:fillRect/>
          </a:stretch>
        </p:blipFill>
        <p:spPr>
          <a:xfrm>
            <a:off x="7117658" y="1595847"/>
            <a:ext cx="360000" cy="360000"/>
          </a:xfrm>
          <a:prstGeom prst="rect">
            <a:avLst/>
          </a:prstGeom>
        </p:spPr>
      </p:pic>
      <p:pic>
        <p:nvPicPr>
          <p:cNvPr id="45" name="Graphic 44">
            <a:extLst>
              <a:ext uri="{FF2B5EF4-FFF2-40B4-BE49-F238E27FC236}">
                <a16:creationId xmlns:a16="http://schemas.microsoft.com/office/drawing/2014/main" id="{7E75404F-DE17-D279-16B5-D388F4AF030C}"/>
              </a:ext>
            </a:extLst>
          </p:cNvPr>
          <p:cNvPicPr>
            <a:picLocks noChangeAspect="1"/>
          </p:cNvPicPr>
          <p:nvPr userDrawn="1"/>
        </p:nvPicPr>
        <p:blipFill>
          <a:blip r:embed="rId76">
            <a:extLst>
              <a:ext uri="{96DAC541-7B7A-43D3-8B79-37D633B846F1}">
                <asvg:svgBlip xmlns:asvg="http://schemas.microsoft.com/office/drawing/2016/SVG/main" r:embed="rId77"/>
              </a:ext>
            </a:extLst>
          </a:blip>
          <a:stretch>
            <a:fillRect/>
          </a:stretch>
        </p:blipFill>
        <p:spPr>
          <a:xfrm>
            <a:off x="7814991" y="1595847"/>
            <a:ext cx="360000" cy="360000"/>
          </a:xfrm>
          <a:prstGeom prst="rect">
            <a:avLst/>
          </a:prstGeom>
        </p:spPr>
      </p:pic>
      <p:pic>
        <p:nvPicPr>
          <p:cNvPr id="46" name="Graphic 45">
            <a:extLst>
              <a:ext uri="{FF2B5EF4-FFF2-40B4-BE49-F238E27FC236}">
                <a16:creationId xmlns:a16="http://schemas.microsoft.com/office/drawing/2014/main" id="{6B0222B0-601F-3EBF-39CB-BF658B3EFB74}"/>
              </a:ext>
            </a:extLst>
          </p:cNvPr>
          <p:cNvPicPr>
            <a:picLocks noChangeAspect="1"/>
          </p:cNvPicPr>
          <p:nvPr userDrawn="1"/>
        </p:nvPicPr>
        <p:blipFill>
          <a:blip r:embed="rId78">
            <a:extLst>
              <a:ext uri="{96DAC541-7B7A-43D3-8B79-37D633B846F1}">
                <asvg:svgBlip xmlns:asvg="http://schemas.microsoft.com/office/drawing/2016/SVG/main" r:embed="rId79"/>
              </a:ext>
            </a:extLst>
          </a:blip>
          <a:stretch>
            <a:fillRect/>
          </a:stretch>
        </p:blipFill>
        <p:spPr>
          <a:xfrm>
            <a:off x="8512324" y="1595847"/>
            <a:ext cx="360000" cy="360000"/>
          </a:xfrm>
          <a:prstGeom prst="rect">
            <a:avLst/>
          </a:prstGeom>
        </p:spPr>
      </p:pic>
      <p:pic>
        <p:nvPicPr>
          <p:cNvPr id="47" name="Graphic 46">
            <a:extLst>
              <a:ext uri="{FF2B5EF4-FFF2-40B4-BE49-F238E27FC236}">
                <a16:creationId xmlns:a16="http://schemas.microsoft.com/office/drawing/2014/main" id="{44271942-E312-7B8A-DFF0-0D9A39951353}"/>
              </a:ext>
            </a:extLst>
          </p:cNvPr>
          <p:cNvPicPr>
            <a:picLocks noChangeAspect="1"/>
          </p:cNvPicPr>
          <p:nvPr userDrawn="1"/>
        </p:nvPicPr>
        <p:blipFill>
          <a:blip r:embed="rId80">
            <a:extLst>
              <a:ext uri="{96DAC541-7B7A-43D3-8B79-37D633B846F1}">
                <asvg:svgBlip xmlns:asvg="http://schemas.microsoft.com/office/drawing/2016/SVG/main" r:embed="rId81"/>
              </a:ext>
            </a:extLst>
          </a:blip>
          <a:stretch>
            <a:fillRect/>
          </a:stretch>
        </p:blipFill>
        <p:spPr>
          <a:xfrm>
            <a:off x="9209657" y="1595847"/>
            <a:ext cx="360000" cy="360000"/>
          </a:xfrm>
          <a:prstGeom prst="rect">
            <a:avLst/>
          </a:prstGeom>
        </p:spPr>
      </p:pic>
      <p:pic>
        <p:nvPicPr>
          <p:cNvPr id="48" name="Graphic 47">
            <a:extLst>
              <a:ext uri="{FF2B5EF4-FFF2-40B4-BE49-F238E27FC236}">
                <a16:creationId xmlns:a16="http://schemas.microsoft.com/office/drawing/2014/main" id="{37F54034-AD89-6146-8ADD-678BDB4F8003}"/>
              </a:ext>
            </a:extLst>
          </p:cNvPr>
          <p:cNvPicPr>
            <a:picLocks noChangeAspect="1"/>
          </p:cNvPicPr>
          <p:nvPr userDrawn="1"/>
        </p:nvPicPr>
        <p:blipFill>
          <a:blip r:embed="rId82">
            <a:extLst>
              <a:ext uri="{96DAC541-7B7A-43D3-8B79-37D633B846F1}">
                <asvg:svgBlip xmlns:asvg="http://schemas.microsoft.com/office/drawing/2016/SVG/main" r:embed="rId83"/>
              </a:ext>
            </a:extLst>
          </a:blip>
          <a:stretch>
            <a:fillRect/>
          </a:stretch>
        </p:blipFill>
        <p:spPr>
          <a:xfrm>
            <a:off x="9906990" y="1595847"/>
            <a:ext cx="360000" cy="360000"/>
          </a:xfrm>
          <a:prstGeom prst="rect">
            <a:avLst/>
          </a:prstGeom>
        </p:spPr>
      </p:pic>
      <p:pic>
        <p:nvPicPr>
          <p:cNvPr id="49" name="Graphic 48">
            <a:extLst>
              <a:ext uri="{FF2B5EF4-FFF2-40B4-BE49-F238E27FC236}">
                <a16:creationId xmlns:a16="http://schemas.microsoft.com/office/drawing/2014/main" id="{2E73A771-02DA-2D19-0954-276EAC1C9970}"/>
              </a:ext>
            </a:extLst>
          </p:cNvPr>
          <p:cNvPicPr>
            <a:picLocks noChangeAspect="1"/>
          </p:cNvPicPr>
          <p:nvPr userDrawn="1"/>
        </p:nvPicPr>
        <p:blipFill>
          <a:blip r:embed="rId84">
            <a:extLst>
              <a:ext uri="{96DAC541-7B7A-43D3-8B79-37D633B846F1}">
                <asvg:svgBlip xmlns:asvg="http://schemas.microsoft.com/office/drawing/2016/SVG/main" r:embed="rId85"/>
              </a:ext>
            </a:extLst>
          </a:blip>
          <a:stretch>
            <a:fillRect/>
          </a:stretch>
        </p:blipFill>
        <p:spPr>
          <a:xfrm>
            <a:off x="10604323" y="1595847"/>
            <a:ext cx="360000" cy="360000"/>
          </a:xfrm>
          <a:prstGeom prst="rect">
            <a:avLst/>
          </a:prstGeom>
        </p:spPr>
      </p:pic>
      <p:pic>
        <p:nvPicPr>
          <p:cNvPr id="50" name="Graphic 49">
            <a:extLst>
              <a:ext uri="{FF2B5EF4-FFF2-40B4-BE49-F238E27FC236}">
                <a16:creationId xmlns:a16="http://schemas.microsoft.com/office/drawing/2014/main" id="{67EB61FA-827F-4685-5E47-12F511BF7CC1}"/>
              </a:ext>
            </a:extLst>
          </p:cNvPr>
          <p:cNvPicPr>
            <a:picLocks noChangeAspect="1"/>
          </p:cNvPicPr>
          <p:nvPr userDrawn="1"/>
        </p:nvPicPr>
        <p:blipFill>
          <a:blip r:embed="rId86">
            <a:extLst>
              <a:ext uri="{96DAC541-7B7A-43D3-8B79-37D633B846F1}">
                <asvg:svgBlip xmlns:asvg="http://schemas.microsoft.com/office/drawing/2016/SVG/main" r:embed="rId87"/>
              </a:ext>
            </a:extLst>
          </a:blip>
          <a:stretch>
            <a:fillRect/>
          </a:stretch>
        </p:blipFill>
        <p:spPr>
          <a:xfrm>
            <a:off x="11301656" y="1595847"/>
            <a:ext cx="360000" cy="360000"/>
          </a:xfrm>
          <a:prstGeom prst="rect">
            <a:avLst/>
          </a:prstGeom>
        </p:spPr>
      </p:pic>
      <p:pic>
        <p:nvPicPr>
          <p:cNvPr id="51" name="Graphic 50">
            <a:extLst>
              <a:ext uri="{FF2B5EF4-FFF2-40B4-BE49-F238E27FC236}">
                <a16:creationId xmlns:a16="http://schemas.microsoft.com/office/drawing/2014/main" id="{416CF002-9300-4A3D-931D-27FFF62CC8E6}"/>
              </a:ext>
            </a:extLst>
          </p:cNvPr>
          <p:cNvPicPr>
            <a:picLocks noChangeAspect="1"/>
          </p:cNvPicPr>
          <p:nvPr userDrawn="1"/>
        </p:nvPicPr>
        <p:blipFill>
          <a:blip r:embed="rId88">
            <a:extLst>
              <a:ext uri="{96DAC541-7B7A-43D3-8B79-37D633B846F1}">
                <asvg:svgBlip xmlns:asvg="http://schemas.microsoft.com/office/drawing/2016/SVG/main" r:embed="rId89"/>
              </a:ext>
            </a:extLst>
          </a:blip>
          <a:stretch>
            <a:fillRect/>
          </a:stretch>
        </p:blipFill>
        <p:spPr>
          <a:xfrm>
            <a:off x="144328" y="1595847"/>
            <a:ext cx="360000" cy="360000"/>
          </a:xfrm>
          <a:prstGeom prst="rect">
            <a:avLst/>
          </a:prstGeom>
        </p:spPr>
      </p:pic>
      <p:sp>
        <p:nvSpPr>
          <p:cNvPr id="52" name="TextBox 51">
            <a:extLst>
              <a:ext uri="{FF2B5EF4-FFF2-40B4-BE49-F238E27FC236}">
                <a16:creationId xmlns:a16="http://schemas.microsoft.com/office/drawing/2014/main" id="{F039D8F1-B148-3195-5364-218E1E317D77}"/>
              </a:ext>
            </a:extLst>
          </p:cNvPr>
          <p:cNvSpPr txBox="1"/>
          <p:nvPr userDrawn="1"/>
        </p:nvSpPr>
        <p:spPr>
          <a:xfrm>
            <a:off x="0" y="1143759"/>
            <a:ext cx="5525595" cy="369332"/>
          </a:xfrm>
          <a:prstGeom prst="rect">
            <a:avLst/>
          </a:prstGeom>
          <a:noFill/>
        </p:spPr>
        <p:txBody>
          <a:bodyPr wrap="square" rtlCol="0">
            <a:spAutoFit/>
          </a:bodyPr>
          <a:lstStyle/>
          <a:p>
            <a:r>
              <a:rPr lang="en-GB"/>
              <a:t>Analytics</a:t>
            </a:r>
          </a:p>
        </p:txBody>
      </p:sp>
      <p:pic>
        <p:nvPicPr>
          <p:cNvPr id="53" name="Graphic 52">
            <a:extLst>
              <a:ext uri="{FF2B5EF4-FFF2-40B4-BE49-F238E27FC236}">
                <a16:creationId xmlns:a16="http://schemas.microsoft.com/office/drawing/2014/main" id="{D932B349-481C-8711-6EA2-55A649406DEF}"/>
              </a:ext>
            </a:extLst>
          </p:cNvPr>
          <p:cNvPicPr>
            <a:picLocks noChangeAspect="1"/>
          </p:cNvPicPr>
          <p:nvPr userDrawn="1"/>
        </p:nvPicPr>
        <p:blipFill>
          <a:blip r:embed="rId90">
            <a:extLst>
              <a:ext uri="{96DAC541-7B7A-43D3-8B79-37D633B846F1}">
                <asvg:svgBlip xmlns:asvg="http://schemas.microsoft.com/office/drawing/2016/SVG/main" r:embed="rId91"/>
              </a:ext>
            </a:extLst>
          </a:blip>
          <a:stretch>
            <a:fillRect/>
          </a:stretch>
        </p:blipFill>
        <p:spPr>
          <a:xfrm>
            <a:off x="144328" y="2643817"/>
            <a:ext cx="360000" cy="360000"/>
          </a:xfrm>
          <a:prstGeom prst="rect">
            <a:avLst/>
          </a:prstGeom>
        </p:spPr>
      </p:pic>
      <p:pic>
        <p:nvPicPr>
          <p:cNvPr id="54" name="Graphic 53">
            <a:extLst>
              <a:ext uri="{FF2B5EF4-FFF2-40B4-BE49-F238E27FC236}">
                <a16:creationId xmlns:a16="http://schemas.microsoft.com/office/drawing/2014/main" id="{4C94FECE-5BFF-4B8E-190D-A0E710451EE3}"/>
              </a:ext>
            </a:extLst>
          </p:cNvPr>
          <p:cNvPicPr>
            <a:picLocks noChangeAspect="1"/>
          </p:cNvPicPr>
          <p:nvPr userDrawn="1"/>
        </p:nvPicPr>
        <p:blipFill>
          <a:blip r:embed="rId92">
            <a:extLst>
              <a:ext uri="{96DAC541-7B7A-43D3-8B79-37D633B846F1}">
                <asvg:svgBlip xmlns:asvg="http://schemas.microsoft.com/office/drawing/2016/SVG/main" r:embed="rId93"/>
              </a:ext>
            </a:extLst>
          </a:blip>
          <a:stretch>
            <a:fillRect/>
          </a:stretch>
        </p:blipFill>
        <p:spPr>
          <a:xfrm>
            <a:off x="1538995" y="2643817"/>
            <a:ext cx="360000" cy="360000"/>
          </a:xfrm>
          <a:prstGeom prst="rect">
            <a:avLst/>
          </a:prstGeom>
        </p:spPr>
      </p:pic>
      <p:pic>
        <p:nvPicPr>
          <p:cNvPr id="55" name="Graphic 54">
            <a:extLst>
              <a:ext uri="{FF2B5EF4-FFF2-40B4-BE49-F238E27FC236}">
                <a16:creationId xmlns:a16="http://schemas.microsoft.com/office/drawing/2014/main" id="{ED5773E0-5F9B-B347-F191-2100B5E064CB}"/>
              </a:ext>
            </a:extLst>
          </p:cNvPr>
          <p:cNvPicPr>
            <a:picLocks noChangeAspect="1"/>
          </p:cNvPicPr>
          <p:nvPr userDrawn="1"/>
        </p:nvPicPr>
        <p:blipFill>
          <a:blip r:embed="rId94">
            <a:extLst>
              <a:ext uri="{96DAC541-7B7A-43D3-8B79-37D633B846F1}">
                <asvg:svgBlip xmlns:asvg="http://schemas.microsoft.com/office/drawing/2016/SVG/main" r:embed="rId95"/>
              </a:ext>
            </a:extLst>
          </a:blip>
          <a:stretch>
            <a:fillRect/>
          </a:stretch>
        </p:blipFill>
        <p:spPr>
          <a:xfrm>
            <a:off x="2933662" y="2643817"/>
            <a:ext cx="360000" cy="360000"/>
          </a:xfrm>
          <a:prstGeom prst="rect">
            <a:avLst/>
          </a:prstGeom>
        </p:spPr>
      </p:pic>
      <p:pic>
        <p:nvPicPr>
          <p:cNvPr id="56" name="Graphic 55">
            <a:extLst>
              <a:ext uri="{FF2B5EF4-FFF2-40B4-BE49-F238E27FC236}">
                <a16:creationId xmlns:a16="http://schemas.microsoft.com/office/drawing/2014/main" id="{6A2A0040-8AA7-317A-2F3A-8A6A9CEB72D7}"/>
              </a:ext>
            </a:extLst>
          </p:cNvPr>
          <p:cNvPicPr>
            <a:picLocks noChangeAspect="1"/>
          </p:cNvPicPr>
          <p:nvPr userDrawn="1"/>
        </p:nvPicPr>
        <p:blipFill>
          <a:blip r:embed="rId96">
            <a:extLst>
              <a:ext uri="{96DAC541-7B7A-43D3-8B79-37D633B846F1}">
                <asvg:svgBlip xmlns:asvg="http://schemas.microsoft.com/office/drawing/2016/SVG/main" r:embed="rId97"/>
              </a:ext>
            </a:extLst>
          </a:blip>
          <a:stretch>
            <a:fillRect/>
          </a:stretch>
        </p:blipFill>
        <p:spPr>
          <a:xfrm>
            <a:off x="4328329" y="2643817"/>
            <a:ext cx="360000" cy="360000"/>
          </a:xfrm>
          <a:prstGeom prst="rect">
            <a:avLst/>
          </a:prstGeom>
        </p:spPr>
      </p:pic>
      <p:pic>
        <p:nvPicPr>
          <p:cNvPr id="57" name="Graphic 56">
            <a:extLst>
              <a:ext uri="{FF2B5EF4-FFF2-40B4-BE49-F238E27FC236}">
                <a16:creationId xmlns:a16="http://schemas.microsoft.com/office/drawing/2014/main" id="{E446EDEF-5402-DF3E-17F8-525743A78740}"/>
              </a:ext>
            </a:extLst>
          </p:cNvPr>
          <p:cNvPicPr>
            <a:picLocks noChangeAspect="1"/>
          </p:cNvPicPr>
          <p:nvPr userDrawn="1"/>
        </p:nvPicPr>
        <p:blipFill>
          <a:blip r:embed="rId98">
            <a:extLst>
              <a:ext uri="{96DAC541-7B7A-43D3-8B79-37D633B846F1}">
                <asvg:svgBlip xmlns:asvg="http://schemas.microsoft.com/office/drawing/2016/SVG/main" r:embed="rId99"/>
              </a:ext>
            </a:extLst>
          </a:blip>
          <a:stretch>
            <a:fillRect/>
          </a:stretch>
        </p:blipFill>
        <p:spPr>
          <a:xfrm>
            <a:off x="5722996" y="2643817"/>
            <a:ext cx="360000" cy="360000"/>
          </a:xfrm>
          <a:prstGeom prst="rect">
            <a:avLst/>
          </a:prstGeom>
        </p:spPr>
      </p:pic>
      <p:pic>
        <p:nvPicPr>
          <p:cNvPr id="58" name="Graphic 57">
            <a:extLst>
              <a:ext uri="{FF2B5EF4-FFF2-40B4-BE49-F238E27FC236}">
                <a16:creationId xmlns:a16="http://schemas.microsoft.com/office/drawing/2014/main" id="{39C18737-1D12-3E84-E2F2-AC215A90653C}"/>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7117663" y="2643817"/>
            <a:ext cx="360000" cy="360000"/>
          </a:xfrm>
          <a:prstGeom prst="rect">
            <a:avLst/>
          </a:prstGeom>
        </p:spPr>
      </p:pic>
      <p:pic>
        <p:nvPicPr>
          <p:cNvPr id="59" name="Graphic 58">
            <a:extLst>
              <a:ext uri="{FF2B5EF4-FFF2-40B4-BE49-F238E27FC236}">
                <a16:creationId xmlns:a16="http://schemas.microsoft.com/office/drawing/2014/main" id="{CF7FF0A5-DDDC-9302-2FC7-7C407E0D8E5A}"/>
              </a:ext>
            </a:extLst>
          </p:cNvPr>
          <p:cNvPicPr>
            <a:picLocks noChangeAspect="1"/>
          </p:cNvPicPr>
          <p:nvPr userDrawn="1"/>
        </p:nvPicPr>
        <p:blipFill>
          <a:blip r:embed="rId100">
            <a:extLst>
              <a:ext uri="{96DAC541-7B7A-43D3-8B79-37D633B846F1}">
                <asvg:svgBlip xmlns:asvg="http://schemas.microsoft.com/office/drawing/2016/SVG/main" r:embed="rId101"/>
              </a:ext>
            </a:extLst>
          </a:blip>
          <a:stretch>
            <a:fillRect/>
          </a:stretch>
        </p:blipFill>
        <p:spPr>
          <a:xfrm>
            <a:off x="8512330" y="2643817"/>
            <a:ext cx="360000" cy="360000"/>
          </a:xfrm>
          <a:prstGeom prst="rect">
            <a:avLst/>
          </a:prstGeom>
        </p:spPr>
      </p:pic>
      <p:pic>
        <p:nvPicPr>
          <p:cNvPr id="60" name="Graphic 59">
            <a:extLst>
              <a:ext uri="{FF2B5EF4-FFF2-40B4-BE49-F238E27FC236}">
                <a16:creationId xmlns:a16="http://schemas.microsoft.com/office/drawing/2014/main" id="{C6AD7374-7DF8-1265-AF5C-EF134CAADDD8}"/>
              </a:ext>
            </a:extLst>
          </p:cNvPr>
          <p:cNvPicPr>
            <a:picLocks noChangeAspect="1"/>
          </p:cNvPicPr>
          <p:nvPr userDrawn="1"/>
        </p:nvPicPr>
        <p:blipFill>
          <a:blip r:embed="rId102">
            <a:extLst>
              <a:ext uri="{96DAC541-7B7A-43D3-8B79-37D633B846F1}">
                <asvg:svgBlip xmlns:asvg="http://schemas.microsoft.com/office/drawing/2016/SVG/main" r:embed="rId103"/>
              </a:ext>
            </a:extLst>
          </a:blip>
          <a:stretch>
            <a:fillRect/>
          </a:stretch>
        </p:blipFill>
        <p:spPr>
          <a:xfrm>
            <a:off x="9906997" y="2643817"/>
            <a:ext cx="360000" cy="360000"/>
          </a:xfrm>
          <a:prstGeom prst="rect">
            <a:avLst/>
          </a:prstGeom>
        </p:spPr>
      </p:pic>
      <p:sp>
        <p:nvSpPr>
          <p:cNvPr id="61" name="TextBox 60">
            <a:extLst>
              <a:ext uri="{FF2B5EF4-FFF2-40B4-BE49-F238E27FC236}">
                <a16:creationId xmlns:a16="http://schemas.microsoft.com/office/drawing/2014/main" id="{B3D9B479-D0BA-334C-2AC7-2CBA519AFD99}"/>
              </a:ext>
            </a:extLst>
          </p:cNvPr>
          <p:cNvSpPr txBox="1"/>
          <p:nvPr userDrawn="1"/>
        </p:nvSpPr>
        <p:spPr>
          <a:xfrm>
            <a:off x="0" y="2115166"/>
            <a:ext cx="5525595" cy="369332"/>
          </a:xfrm>
          <a:prstGeom prst="rect">
            <a:avLst/>
          </a:prstGeom>
          <a:noFill/>
        </p:spPr>
        <p:txBody>
          <a:bodyPr wrap="square" rtlCol="0">
            <a:spAutoFit/>
          </a:bodyPr>
          <a:lstStyle/>
          <a:p>
            <a:r>
              <a:rPr lang="en-GB"/>
              <a:t>App Services</a:t>
            </a:r>
          </a:p>
        </p:txBody>
      </p:sp>
      <p:pic>
        <p:nvPicPr>
          <p:cNvPr id="62" name="Graphic 61">
            <a:extLst>
              <a:ext uri="{FF2B5EF4-FFF2-40B4-BE49-F238E27FC236}">
                <a16:creationId xmlns:a16="http://schemas.microsoft.com/office/drawing/2014/main" id="{56D0386D-CB79-AB68-77D2-6C29EB564ED3}"/>
              </a:ext>
            </a:extLst>
          </p:cNvPr>
          <p:cNvPicPr>
            <a:picLocks noChangeAspect="1"/>
          </p:cNvPicPr>
          <p:nvPr userDrawn="1"/>
        </p:nvPicPr>
        <p:blipFill>
          <a:blip r:embed="rId104">
            <a:extLst>
              <a:ext uri="{96DAC541-7B7A-43D3-8B79-37D633B846F1}">
                <asvg:svgBlip xmlns:asvg="http://schemas.microsoft.com/office/drawing/2016/SVG/main" r:embed="rId105"/>
              </a:ext>
            </a:extLst>
          </a:blip>
          <a:stretch>
            <a:fillRect/>
          </a:stretch>
        </p:blipFill>
        <p:spPr>
          <a:xfrm>
            <a:off x="144325" y="3699855"/>
            <a:ext cx="360000" cy="360000"/>
          </a:xfrm>
          <a:prstGeom prst="rect">
            <a:avLst/>
          </a:prstGeom>
        </p:spPr>
      </p:pic>
      <p:pic>
        <p:nvPicPr>
          <p:cNvPr id="63" name="Graphic 62">
            <a:extLst>
              <a:ext uri="{FF2B5EF4-FFF2-40B4-BE49-F238E27FC236}">
                <a16:creationId xmlns:a16="http://schemas.microsoft.com/office/drawing/2014/main" id="{DF4B882C-C89B-764C-F4DA-2C53C6DDA43A}"/>
              </a:ext>
            </a:extLst>
          </p:cNvPr>
          <p:cNvPicPr>
            <a:picLocks noChangeAspect="1"/>
          </p:cNvPicPr>
          <p:nvPr userDrawn="1"/>
        </p:nvPicPr>
        <p:blipFill>
          <a:blip r:embed="rId106">
            <a:extLst>
              <a:ext uri="{96DAC541-7B7A-43D3-8B79-37D633B846F1}">
                <asvg:svgBlip xmlns:asvg="http://schemas.microsoft.com/office/drawing/2016/SVG/main" r:embed="rId107"/>
              </a:ext>
            </a:extLst>
          </a:blip>
          <a:stretch>
            <a:fillRect/>
          </a:stretch>
        </p:blipFill>
        <p:spPr>
          <a:xfrm>
            <a:off x="3282325" y="3699855"/>
            <a:ext cx="360000" cy="360000"/>
          </a:xfrm>
          <a:prstGeom prst="rect">
            <a:avLst/>
          </a:prstGeom>
        </p:spPr>
      </p:pic>
      <p:pic>
        <p:nvPicPr>
          <p:cNvPr id="64" name="Graphic 63">
            <a:extLst>
              <a:ext uri="{FF2B5EF4-FFF2-40B4-BE49-F238E27FC236}">
                <a16:creationId xmlns:a16="http://schemas.microsoft.com/office/drawing/2014/main" id="{9D396C2A-89B1-C15B-4397-A6421B6F4FE4}"/>
              </a:ext>
            </a:extLst>
          </p:cNvPr>
          <p:cNvPicPr>
            <a:picLocks noChangeAspect="1"/>
          </p:cNvPicPr>
          <p:nvPr userDrawn="1"/>
        </p:nvPicPr>
        <p:blipFill>
          <a:blip r:embed="rId108">
            <a:extLst>
              <a:ext uri="{96DAC541-7B7A-43D3-8B79-37D633B846F1}">
                <asvg:svgBlip xmlns:asvg="http://schemas.microsoft.com/office/drawing/2016/SVG/main" r:embed="rId109"/>
              </a:ext>
            </a:extLst>
          </a:blip>
          <a:stretch>
            <a:fillRect/>
          </a:stretch>
        </p:blipFill>
        <p:spPr>
          <a:xfrm>
            <a:off x="6420325" y="3699855"/>
            <a:ext cx="360000" cy="360000"/>
          </a:xfrm>
          <a:prstGeom prst="rect">
            <a:avLst/>
          </a:prstGeom>
        </p:spPr>
      </p:pic>
      <p:sp>
        <p:nvSpPr>
          <p:cNvPr id="65" name="TextBox 64">
            <a:extLst>
              <a:ext uri="{FF2B5EF4-FFF2-40B4-BE49-F238E27FC236}">
                <a16:creationId xmlns:a16="http://schemas.microsoft.com/office/drawing/2014/main" id="{7AE8F58D-9568-67BB-B6DC-EED27C19BB43}"/>
              </a:ext>
            </a:extLst>
          </p:cNvPr>
          <p:cNvSpPr txBox="1"/>
          <p:nvPr userDrawn="1"/>
        </p:nvSpPr>
        <p:spPr>
          <a:xfrm>
            <a:off x="0" y="3163136"/>
            <a:ext cx="2073325" cy="369332"/>
          </a:xfrm>
          <a:prstGeom prst="rect">
            <a:avLst/>
          </a:prstGeom>
          <a:noFill/>
        </p:spPr>
        <p:txBody>
          <a:bodyPr wrap="square" rtlCol="0">
            <a:spAutoFit/>
          </a:bodyPr>
          <a:lstStyle/>
          <a:p>
            <a:r>
              <a:rPr lang="en-GB"/>
              <a:t>Azure Ecosystem</a:t>
            </a:r>
          </a:p>
        </p:txBody>
      </p:sp>
      <p:pic>
        <p:nvPicPr>
          <p:cNvPr id="66" name="Graphic 65">
            <a:extLst>
              <a:ext uri="{FF2B5EF4-FFF2-40B4-BE49-F238E27FC236}">
                <a16:creationId xmlns:a16="http://schemas.microsoft.com/office/drawing/2014/main" id="{CD5A0F27-EB12-B01C-9692-03B27299370A}"/>
              </a:ext>
            </a:extLst>
          </p:cNvPr>
          <p:cNvPicPr>
            <a:picLocks noChangeAspect="1"/>
          </p:cNvPicPr>
          <p:nvPr userDrawn="1"/>
        </p:nvPicPr>
        <p:blipFill>
          <a:blip r:embed="rId110">
            <a:extLst>
              <a:ext uri="{96DAC541-7B7A-43D3-8B79-37D633B846F1}">
                <asvg:svgBlip xmlns:asvg="http://schemas.microsoft.com/office/drawing/2016/SVG/main" r:embed="rId111"/>
              </a:ext>
            </a:extLst>
          </a:blip>
          <a:stretch>
            <a:fillRect/>
          </a:stretch>
        </p:blipFill>
        <p:spPr>
          <a:xfrm>
            <a:off x="144325" y="4722154"/>
            <a:ext cx="360000" cy="360000"/>
          </a:xfrm>
          <a:prstGeom prst="rect">
            <a:avLst/>
          </a:prstGeom>
        </p:spPr>
      </p:pic>
      <p:pic>
        <p:nvPicPr>
          <p:cNvPr id="67" name="Graphic 66">
            <a:extLst>
              <a:ext uri="{FF2B5EF4-FFF2-40B4-BE49-F238E27FC236}">
                <a16:creationId xmlns:a16="http://schemas.microsoft.com/office/drawing/2014/main" id="{C99538F4-2C31-F67A-0E01-F7C8670D3FCE}"/>
              </a:ext>
            </a:extLst>
          </p:cNvPr>
          <p:cNvPicPr>
            <a:picLocks noChangeAspect="1"/>
          </p:cNvPicPr>
          <p:nvPr userDrawn="1"/>
        </p:nvPicPr>
        <p:blipFill>
          <a:blip r:embed="rId112">
            <a:extLst>
              <a:ext uri="{96DAC541-7B7A-43D3-8B79-37D633B846F1}">
                <asvg:svgBlip xmlns:asvg="http://schemas.microsoft.com/office/drawing/2016/SVG/main" r:embed="rId113"/>
              </a:ext>
            </a:extLst>
          </a:blip>
          <a:stretch>
            <a:fillRect/>
          </a:stretch>
        </p:blipFill>
        <p:spPr>
          <a:xfrm>
            <a:off x="1713325" y="4722154"/>
            <a:ext cx="360000" cy="360000"/>
          </a:xfrm>
          <a:prstGeom prst="rect">
            <a:avLst/>
          </a:prstGeom>
        </p:spPr>
      </p:pic>
      <p:pic>
        <p:nvPicPr>
          <p:cNvPr id="68" name="Graphic 67">
            <a:extLst>
              <a:ext uri="{FF2B5EF4-FFF2-40B4-BE49-F238E27FC236}">
                <a16:creationId xmlns:a16="http://schemas.microsoft.com/office/drawing/2014/main" id="{4DE14B7C-B8F1-4E96-8533-E2BDCD57A868}"/>
              </a:ext>
            </a:extLst>
          </p:cNvPr>
          <p:cNvPicPr>
            <a:picLocks noChangeAspect="1"/>
          </p:cNvPicPr>
          <p:nvPr userDrawn="1"/>
        </p:nvPicPr>
        <p:blipFill>
          <a:blip r:embed="rId114">
            <a:extLst>
              <a:ext uri="{96DAC541-7B7A-43D3-8B79-37D633B846F1}">
                <asvg:svgBlip xmlns:asvg="http://schemas.microsoft.com/office/drawing/2016/SVG/main" r:embed="rId115"/>
              </a:ext>
            </a:extLst>
          </a:blip>
          <a:stretch>
            <a:fillRect/>
          </a:stretch>
        </p:blipFill>
        <p:spPr>
          <a:xfrm>
            <a:off x="3282325" y="4722154"/>
            <a:ext cx="360000" cy="360000"/>
          </a:xfrm>
          <a:prstGeom prst="rect">
            <a:avLst/>
          </a:prstGeom>
        </p:spPr>
      </p:pic>
      <p:pic>
        <p:nvPicPr>
          <p:cNvPr id="69" name="Graphic 68">
            <a:extLst>
              <a:ext uri="{FF2B5EF4-FFF2-40B4-BE49-F238E27FC236}">
                <a16:creationId xmlns:a16="http://schemas.microsoft.com/office/drawing/2014/main" id="{6DE51215-07A2-0229-E71A-C29E2402B8AD}"/>
              </a:ext>
            </a:extLst>
          </p:cNvPr>
          <p:cNvPicPr>
            <a:picLocks noChangeAspect="1"/>
          </p:cNvPicPr>
          <p:nvPr userDrawn="1"/>
        </p:nvPicPr>
        <p:blipFill>
          <a:blip r:embed="rId116">
            <a:extLst>
              <a:ext uri="{96DAC541-7B7A-43D3-8B79-37D633B846F1}">
                <asvg:svgBlip xmlns:asvg="http://schemas.microsoft.com/office/drawing/2016/SVG/main" r:embed="rId117"/>
              </a:ext>
            </a:extLst>
          </a:blip>
          <a:stretch>
            <a:fillRect/>
          </a:stretch>
        </p:blipFill>
        <p:spPr>
          <a:xfrm>
            <a:off x="4851325" y="4722154"/>
            <a:ext cx="360000" cy="360000"/>
          </a:xfrm>
          <a:prstGeom prst="rect">
            <a:avLst/>
          </a:prstGeom>
        </p:spPr>
      </p:pic>
      <p:pic>
        <p:nvPicPr>
          <p:cNvPr id="70" name="Graphic 69">
            <a:extLst>
              <a:ext uri="{FF2B5EF4-FFF2-40B4-BE49-F238E27FC236}">
                <a16:creationId xmlns:a16="http://schemas.microsoft.com/office/drawing/2014/main" id="{1340D71F-EC8D-052D-F60C-ECBAB3CFA4C3}"/>
              </a:ext>
            </a:extLst>
          </p:cNvPr>
          <p:cNvPicPr>
            <a:picLocks noChangeAspect="1"/>
          </p:cNvPicPr>
          <p:nvPr userDrawn="1"/>
        </p:nvPicPr>
        <p:blipFill>
          <a:blip r:embed="rId118">
            <a:extLst>
              <a:ext uri="{96DAC541-7B7A-43D3-8B79-37D633B846F1}">
                <asvg:svgBlip xmlns:asvg="http://schemas.microsoft.com/office/drawing/2016/SVG/main" r:embed="rId119"/>
              </a:ext>
            </a:extLst>
          </a:blip>
          <a:stretch>
            <a:fillRect/>
          </a:stretch>
        </p:blipFill>
        <p:spPr>
          <a:xfrm>
            <a:off x="6420325" y="4722154"/>
            <a:ext cx="360000" cy="360000"/>
          </a:xfrm>
          <a:prstGeom prst="rect">
            <a:avLst/>
          </a:prstGeom>
        </p:spPr>
      </p:pic>
      <p:pic>
        <p:nvPicPr>
          <p:cNvPr id="71" name="Graphic 70">
            <a:extLst>
              <a:ext uri="{FF2B5EF4-FFF2-40B4-BE49-F238E27FC236}">
                <a16:creationId xmlns:a16="http://schemas.microsoft.com/office/drawing/2014/main" id="{CE81CAA3-06D7-E89E-8F9E-C854F50B3061}"/>
              </a:ext>
            </a:extLst>
          </p:cNvPr>
          <p:cNvPicPr>
            <a:picLocks noChangeAspect="1"/>
          </p:cNvPicPr>
          <p:nvPr userDrawn="1"/>
        </p:nvPicPr>
        <p:blipFill>
          <a:blip r:embed="rId120">
            <a:extLst>
              <a:ext uri="{96DAC541-7B7A-43D3-8B79-37D633B846F1}">
                <asvg:svgBlip xmlns:asvg="http://schemas.microsoft.com/office/drawing/2016/SVG/main" r:embed="rId121"/>
              </a:ext>
            </a:extLst>
          </a:blip>
          <a:stretch>
            <a:fillRect/>
          </a:stretch>
        </p:blipFill>
        <p:spPr>
          <a:xfrm>
            <a:off x="7989325" y="4722154"/>
            <a:ext cx="360000" cy="360000"/>
          </a:xfrm>
          <a:prstGeom prst="rect">
            <a:avLst/>
          </a:prstGeom>
        </p:spPr>
      </p:pic>
      <p:pic>
        <p:nvPicPr>
          <p:cNvPr id="72" name="Graphic 71">
            <a:extLst>
              <a:ext uri="{FF2B5EF4-FFF2-40B4-BE49-F238E27FC236}">
                <a16:creationId xmlns:a16="http://schemas.microsoft.com/office/drawing/2014/main" id="{BD5E8A45-5CC9-4ADD-3057-919C8573B5AD}"/>
              </a:ext>
            </a:extLst>
          </p:cNvPr>
          <p:cNvPicPr>
            <a:picLocks noChangeAspect="1"/>
          </p:cNvPicPr>
          <p:nvPr userDrawn="1"/>
        </p:nvPicPr>
        <p:blipFill>
          <a:blip r:embed="rId122">
            <a:extLst>
              <a:ext uri="{96DAC541-7B7A-43D3-8B79-37D633B846F1}">
                <asvg:svgBlip xmlns:asvg="http://schemas.microsoft.com/office/drawing/2016/SVG/main" r:embed="rId123"/>
              </a:ext>
            </a:extLst>
          </a:blip>
          <a:stretch>
            <a:fillRect/>
          </a:stretch>
        </p:blipFill>
        <p:spPr>
          <a:xfrm>
            <a:off x="9558325" y="4722154"/>
            <a:ext cx="360000" cy="360000"/>
          </a:xfrm>
          <a:prstGeom prst="rect">
            <a:avLst/>
          </a:prstGeom>
        </p:spPr>
      </p:pic>
      <p:sp>
        <p:nvSpPr>
          <p:cNvPr id="73" name="TextBox 72">
            <a:extLst>
              <a:ext uri="{FF2B5EF4-FFF2-40B4-BE49-F238E27FC236}">
                <a16:creationId xmlns:a16="http://schemas.microsoft.com/office/drawing/2014/main" id="{47017269-B38B-7A8F-DC88-AA112F70184D}"/>
              </a:ext>
            </a:extLst>
          </p:cNvPr>
          <p:cNvSpPr txBox="1"/>
          <p:nvPr userDrawn="1"/>
        </p:nvSpPr>
        <p:spPr>
          <a:xfrm>
            <a:off x="0" y="4206338"/>
            <a:ext cx="3237396" cy="369332"/>
          </a:xfrm>
          <a:prstGeom prst="rect">
            <a:avLst/>
          </a:prstGeom>
          <a:noFill/>
        </p:spPr>
        <p:txBody>
          <a:bodyPr wrap="square" rtlCol="0">
            <a:spAutoFit/>
          </a:bodyPr>
          <a:lstStyle/>
          <a:p>
            <a:r>
              <a:rPr lang="en-GB"/>
              <a:t>Azure Stack</a:t>
            </a:r>
          </a:p>
        </p:txBody>
      </p:sp>
      <p:pic>
        <p:nvPicPr>
          <p:cNvPr id="74" name="Graphic 73">
            <a:extLst>
              <a:ext uri="{FF2B5EF4-FFF2-40B4-BE49-F238E27FC236}">
                <a16:creationId xmlns:a16="http://schemas.microsoft.com/office/drawing/2014/main" id="{3FADD1B2-8FC1-06AD-241D-E8FC2AEC80C9}"/>
              </a:ext>
            </a:extLst>
          </p:cNvPr>
          <p:cNvPicPr>
            <a:picLocks noChangeAspect="1"/>
          </p:cNvPicPr>
          <p:nvPr userDrawn="1"/>
        </p:nvPicPr>
        <p:blipFill>
          <a:blip r:embed="rId124">
            <a:extLst>
              <a:ext uri="{96DAC541-7B7A-43D3-8B79-37D633B846F1}">
                <asvg:svgBlip xmlns:asvg="http://schemas.microsoft.com/office/drawing/2016/SVG/main" r:embed="rId125"/>
              </a:ext>
            </a:extLst>
          </a:blip>
          <a:stretch>
            <a:fillRect/>
          </a:stretch>
        </p:blipFill>
        <p:spPr>
          <a:xfrm>
            <a:off x="122345" y="5744453"/>
            <a:ext cx="360000" cy="360000"/>
          </a:xfrm>
          <a:prstGeom prst="rect">
            <a:avLst/>
          </a:prstGeom>
        </p:spPr>
      </p:pic>
      <p:pic>
        <p:nvPicPr>
          <p:cNvPr id="75" name="Graphic 74">
            <a:extLst>
              <a:ext uri="{FF2B5EF4-FFF2-40B4-BE49-F238E27FC236}">
                <a16:creationId xmlns:a16="http://schemas.microsoft.com/office/drawing/2014/main" id="{1D719FE0-AE8D-9751-7BE5-E2ACD97383D5}"/>
              </a:ext>
            </a:extLst>
          </p:cNvPr>
          <p:cNvPicPr>
            <a:picLocks noChangeAspect="1"/>
          </p:cNvPicPr>
          <p:nvPr userDrawn="1"/>
        </p:nvPicPr>
        <p:blipFill>
          <a:blip r:embed="rId126">
            <a:extLst>
              <a:ext uri="{96DAC541-7B7A-43D3-8B79-37D633B846F1}">
                <asvg:svgBlip xmlns:asvg="http://schemas.microsoft.com/office/drawing/2016/SVG/main" r:embed="rId127"/>
              </a:ext>
            </a:extLst>
          </a:blip>
          <a:stretch>
            <a:fillRect/>
          </a:stretch>
        </p:blipFill>
        <p:spPr>
          <a:xfrm>
            <a:off x="1915488" y="5744453"/>
            <a:ext cx="360000" cy="360000"/>
          </a:xfrm>
          <a:prstGeom prst="rect">
            <a:avLst/>
          </a:prstGeom>
        </p:spPr>
      </p:pic>
      <p:pic>
        <p:nvPicPr>
          <p:cNvPr id="76" name="Graphic 75">
            <a:extLst>
              <a:ext uri="{FF2B5EF4-FFF2-40B4-BE49-F238E27FC236}">
                <a16:creationId xmlns:a16="http://schemas.microsoft.com/office/drawing/2014/main" id="{3BCD822E-931C-CDAB-EF79-4EA4AFFDCFBA}"/>
              </a:ext>
            </a:extLst>
          </p:cNvPr>
          <p:cNvPicPr>
            <a:picLocks noChangeAspect="1"/>
          </p:cNvPicPr>
          <p:nvPr userDrawn="1"/>
        </p:nvPicPr>
        <p:blipFill>
          <a:blip r:embed="rId128">
            <a:extLst>
              <a:ext uri="{96DAC541-7B7A-43D3-8B79-37D633B846F1}">
                <asvg:svgBlip xmlns:asvg="http://schemas.microsoft.com/office/drawing/2016/SVG/main" r:embed="rId129"/>
              </a:ext>
            </a:extLst>
          </a:blip>
          <a:stretch>
            <a:fillRect/>
          </a:stretch>
        </p:blipFill>
        <p:spPr>
          <a:xfrm>
            <a:off x="3708631" y="5744453"/>
            <a:ext cx="360000" cy="360000"/>
          </a:xfrm>
          <a:prstGeom prst="rect">
            <a:avLst/>
          </a:prstGeom>
        </p:spPr>
      </p:pic>
      <p:pic>
        <p:nvPicPr>
          <p:cNvPr id="77" name="Graphic 76">
            <a:extLst>
              <a:ext uri="{FF2B5EF4-FFF2-40B4-BE49-F238E27FC236}">
                <a16:creationId xmlns:a16="http://schemas.microsoft.com/office/drawing/2014/main" id="{4D158540-D22F-3FEE-5500-01FB46337353}"/>
              </a:ext>
            </a:extLst>
          </p:cNvPr>
          <p:cNvPicPr>
            <a:picLocks noChangeAspect="1"/>
          </p:cNvPicPr>
          <p:nvPr userDrawn="1"/>
        </p:nvPicPr>
        <p:blipFill>
          <a:blip r:embed="rId130">
            <a:extLst>
              <a:ext uri="{96DAC541-7B7A-43D3-8B79-37D633B846F1}">
                <asvg:svgBlip xmlns:asvg="http://schemas.microsoft.com/office/drawing/2016/SVG/main" r:embed="rId131"/>
              </a:ext>
            </a:extLst>
          </a:blip>
          <a:stretch>
            <a:fillRect/>
          </a:stretch>
        </p:blipFill>
        <p:spPr>
          <a:xfrm>
            <a:off x="5501774" y="5744453"/>
            <a:ext cx="360000" cy="360000"/>
          </a:xfrm>
          <a:prstGeom prst="rect">
            <a:avLst/>
          </a:prstGeom>
        </p:spPr>
      </p:pic>
      <p:pic>
        <p:nvPicPr>
          <p:cNvPr id="78" name="Graphic 77">
            <a:extLst>
              <a:ext uri="{FF2B5EF4-FFF2-40B4-BE49-F238E27FC236}">
                <a16:creationId xmlns:a16="http://schemas.microsoft.com/office/drawing/2014/main" id="{4174301C-34DE-2F23-5248-F40D730A91C2}"/>
              </a:ext>
            </a:extLst>
          </p:cNvPr>
          <p:cNvPicPr>
            <a:picLocks noChangeAspect="1"/>
          </p:cNvPicPr>
          <p:nvPr userDrawn="1"/>
        </p:nvPicPr>
        <p:blipFill>
          <a:blip r:embed="rId132">
            <a:extLst>
              <a:ext uri="{96DAC541-7B7A-43D3-8B79-37D633B846F1}">
                <asvg:svgBlip xmlns:asvg="http://schemas.microsoft.com/office/drawing/2016/SVG/main" r:embed="rId133"/>
              </a:ext>
            </a:extLst>
          </a:blip>
          <a:stretch>
            <a:fillRect/>
          </a:stretch>
        </p:blipFill>
        <p:spPr>
          <a:xfrm>
            <a:off x="7294917" y="5744453"/>
            <a:ext cx="360000" cy="360000"/>
          </a:xfrm>
          <a:prstGeom prst="rect">
            <a:avLst/>
          </a:prstGeom>
        </p:spPr>
      </p:pic>
      <p:pic>
        <p:nvPicPr>
          <p:cNvPr id="79" name="Graphic 78">
            <a:extLst>
              <a:ext uri="{FF2B5EF4-FFF2-40B4-BE49-F238E27FC236}">
                <a16:creationId xmlns:a16="http://schemas.microsoft.com/office/drawing/2014/main" id="{0778AF47-3E33-E824-2654-186C21A4C6CC}"/>
              </a:ext>
            </a:extLst>
          </p:cNvPr>
          <p:cNvPicPr>
            <a:picLocks noChangeAspect="1"/>
          </p:cNvPicPr>
          <p:nvPr userDrawn="1"/>
        </p:nvPicPr>
        <p:blipFill>
          <a:blip r:embed="rId134">
            <a:extLst>
              <a:ext uri="{96DAC541-7B7A-43D3-8B79-37D633B846F1}">
                <asvg:svgBlip xmlns:asvg="http://schemas.microsoft.com/office/drawing/2016/SVG/main" r:embed="rId135"/>
              </a:ext>
            </a:extLst>
          </a:blip>
          <a:stretch>
            <a:fillRect/>
          </a:stretch>
        </p:blipFill>
        <p:spPr>
          <a:xfrm>
            <a:off x="9088060" y="5744453"/>
            <a:ext cx="360000" cy="360000"/>
          </a:xfrm>
          <a:prstGeom prst="rect">
            <a:avLst/>
          </a:prstGeom>
        </p:spPr>
      </p:pic>
      <p:sp>
        <p:nvSpPr>
          <p:cNvPr id="80" name="TextBox 79">
            <a:extLst>
              <a:ext uri="{FF2B5EF4-FFF2-40B4-BE49-F238E27FC236}">
                <a16:creationId xmlns:a16="http://schemas.microsoft.com/office/drawing/2014/main" id="{B3720B4C-5969-8674-17CB-3F87729A0E95}"/>
              </a:ext>
            </a:extLst>
          </p:cNvPr>
          <p:cNvSpPr txBox="1"/>
          <p:nvPr userDrawn="1"/>
        </p:nvSpPr>
        <p:spPr>
          <a:xfrm>
            <a:off x="0" y="5273012"/>
            <a:ext cx="3237396" cy="369332"/>
          </a:xfrm>
          <a:prstGeom prst="rect">
            <a:avLst/>
          </a:prstGeom>
          <a:noFill/>
        </p:spPr>
        <p:txBody>
          <a:bodyPr wrap="square" rtlCol="0">
            <a:spAutoFit/>
          </a:bodyPr>
          <a:lstStyle/>
          <a:p>
            <a:r>
              <a:rPr lang="en-GB"/>
              <a:t>Azure Blockchain</a:t>
            </a:r>
          </a:p>
        </p:txBody>
      </p:sp>
    </p:spTree>
    <p:extLst>
      <p:ext uri="{BB962C8B-B14F-4D97-AF65-F5344CB8AC3E}">
        <p14:creationId xmlns:p14="http://schemas.microsoft.com/office/powerpoint/2010/main" val="264514184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CB4C0C38-640C-A96E-D42F-16E1B028B02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36000" y="975377"/>
            <a:ext cx="288000" cy="288000"/>
          </a:xfrm>
          <a:prstGeom prst="rect">
            <a:avLst/>
          </a:prstGeom>
        </p:spPr>
      </p:pic>
      <p:pic>
        <p:nvPicPr>
          <p:cNvPr id="7" name="Graphic 6">
            <a:extLst>
              <a:ext uri="{FF2B5EF4-FFF2-40B4-BE49-F238E27FC236}">
                <a16:creationId xmlns:a16="http://schemas.microsoft.com/office/drawing/2014/main" id="{EF3F9C66-C5D0-43D9-CD15-BDA1E73D9A4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60000" y="975377"/>
            <a:ext cx="288000" cy="288000"/>
          </a:xfrm>
          <a:prstGeom prst="rect">
            <a:avLst/>
          </a:prstGeom>
        </p:spPr>
      </p:pic>
      <p:pic>
        <p:nvPicPr>
          <p:cNvPr id="8" name="Graphic 7">
            <a:extLst>
              <a:ext uri="{FF2B5EF4-FFF2-40B4-BE49-F238E27FC236}">
                <a16:creationId xmlns:a16="http://schemas.microsoft.com/office/drawing/2014/main" id="{A319AF5A-F19B-3619-9E7B-93FC12B8BA0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584000" y="975377"/>
            <a:ext cx="288000" cy="288000"/>
          </a:xfrm>
          <a:prstGeom prst="rect">
            <a:avLst/>
          </a:prstGeom>
        </p:spPr>
      </p:pic>
      <p:pic>
        <p:nvPicPr>
          <p:cNvPr id="9" name="Graphic 8">
            <a:extLst>
              <a:ext uri="{FF2B5EF4-FFF2-40B4-BE49-F238E27FC236}">
                <a16:creationId xmlns:a16="http://schemas.microsoft.com/office/drawing/2014/main" id="{B78E70A9-4F0A-3260-C49D-A20325AC3F8C}"/>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208000" y="975377"/>
            <a:ext cx="288000" cy="288000"/>
          </a:xfrm>
          <a:prstGeom prst="rect">
            <a:avLst/>
          </a:prstGeom>
        </p:spPr>
      </p:pic>
      <p:pic>
        <p:nvPicPr>
          <p:cNvPr id="10" name="Graphic 9">
            <a:extLst>
              <a:ext uri="{FF2B5EF4-FFF2-40B4-BE49-F238E27FC236}">
                <a16:creationId xmlns:a16="http://schemas.microsoft.com/office/drawing/2014/main" id="{31304674-9D0E-D661-CE9A-B42178C1B701}"/>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2832000" y="975377"/>
            <a:ext cx="288000" cy="288000"/>
          </a:xfrm>
          <a:prstGeom prst="rect">
            <a:avLst/>
          </a:prstGeom>
        </p:spPr>
      </p:pic>
      <p:pic>
        <p:nvPicPr>
          <p:cNvPr id="11" name="Graphic 10">
            <a:extLst>
              <a:ext uri="{FF2B5EF4-FFF2-40B4-BE49-F238E27FC236}">
                <a16:creationId xmlns:a16="http://schemas.microsoft.com/office/drawing/2014/main" id="{A640F7EE-2313-3080-42EA-BD973577EF86}"/>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3456000" y="975377"/>
            <a:ext cx="288000" cy="288000"/>
          </a:xfrm>
          <a:prstGeom prst="rect">
            <a:avLst/>
          </a:prstGeom>
        </p:spPr>
      </p:pic>
      <p:pic>
        <p:nvPicPr>
          <p:cNvPr id="12" name="Graphic 11">
            <a:extLst>
              <a:ext uri="{FF2B5EF4-FFF2-40B4-BE49-F238E27FC236}">
                <a16:creationId xmlns:a16="http://schemas.microsoft.com/office/drawing/2014/main" id="{8CC33256-0C25-F57B-6611-3AFA7B30A898}"/>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4080000" y="975377"/>
            <a:ext cx="288000" cy="288000"/>
          </a:xfrm>
          <a:prstGeom prst="rect">
            <a:avLst/>
          </a:prstGeom>
        </p:spPr>
      </p:pic>
      <p:pic>
        <p:nvPicPr>
          <p:cNvPr id="13" name="Graphic 12">
            <a:extLst>
              <a:ext uri="{FF2B5EF4-FFF2-40B4-BE49-F238E27FC236}">
                <a16:creationId xmlns:a16="http://schemas.microsoft.com/office/drawing/2014/main" id="{D6429984-A0ED-EAB6-A793-2A13CCD81900}"/>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4704000" y="975377"/>
            <a:ext cx="288000" cy="288000"/>
          </a:xfrm>
          <a:prstGeom prst="rect">
            <a:avLst/>
          </a:prstGeom>
        </p:spPr>
      </p:pic>
      <p:pic>
        <p:nvPicPr>
          <p:cNvPr id="14" name="Graphic 13">
            <a:extLst>
              <a:ext uri="{FF2B5EF4-FFF2-40B4-BE49-F238E27FC236}">
                <a16:creationId xmlns:a16="http://schemas.microsoft.com/office/drawing/2014/main" id="{FFF052D8-9B61-20FF-4491-B7BFE506C07C}"/>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5328000" y="975377"/>
            <a:ext cx="288000" cy="288000"/>
          </a:xfrm>
          <a:prstGeom prst="rect">
            <a:avLst/>
          </a:prstGeom>
        </p:spPr>
      </p:pic>
      <p:pic>
        <p:nvPicPr>
          <p:cNvPr id="15" name="Graphic 14">
            <a:extLst>
              <a:ext uri="{FF2B5EF4-FFF2-40B4-BE49-F238E27FC236}">
                <a16:creationId xmlns:a16="http://schemas.microsoft.com/office/drawing/2014/main" id="{CC3AB318-B5A7-AE12-DDF6-D20F120E4E61}"/>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5952000" y="975377"/>
            <a:ext cx="288000" cy="288000"/>
          </a:xfrm>
          <a:prstGeom prst="rect">
            <a:avLst/>
          </a:prstGeom>
        </p:spPr>
      </p:pic>
      <p:pic>
        <p:nvPicPr>
          <p:cNvPr id="16" name="Graphic 15">
            <a:extLst>
              <a:ext uri="{FF2B5EF4-FFF2-40B4-BE49-F238E27FC236}">
                <a16:creationId xmlns:a16="http://schemas.microsoft.com/office/drawing/2014/main" id="{D5CB679F-072F-0BB5-A125-2999E23C8B16}"/>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6576000" y="975377"/>
            <a:ext cx="288000" cy="288000"/>
          </a:xfrm>
          <a:prstGeom prst="rect">
            <a:avLst/>
          </a:prstGeom>
        </p:spPr>
      </p:pic>
      <p:pic>
        <p:nvPicPr>
          <p:cNvPr id="17" name="Graphic 16">
            <a:extLst>
              <a:ext uri="{FF2B5EF4-FFF2-40B4-BE49-F238E27FC236}">
                <a16:creationId xmlns:a16="http://schemas.microsoft.com/office/drawing/2014/main" id="{F0B0D612-A610-CE66-D3E4-2FE6C37574B2}"/>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7200000" y="975377"/>
            <a:ext cx="288000" cy="288000"/>
          </a:xfrm>
          <a:prstGeom prst="rect">
            <a:avLst/>
          </a:prstGeom>
        </p:spPr>
      </p:pic>
      <p:pic>
        <p:nvPicPr>
          <p:cNvPr id="18" name="Graphic 17">
            <a:extLst>
              <a:ext uri="{FF2B5EF4-FFF2-40B4-BE49-F238E27FC236}">
                <a16:creationId xmlns:a16="http://schemas.microsoft.com/office/drawing/2014/main" id="{32ABDB68-6B26-68B8-AF76-8FFE1B10D7EB}"/>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7824000" y="975377"/>
            <a:ext cx="288000" cy="288000"/>
          </a:xfrm>
          <a:prstGeom prst="rect">
            <a:avLst/>
          </a:prstGeom>
        </p:spPr>
      </p:pic>
      <p:pic>
        <p:nvPicPr>
          <p:cNvPr id="19" name="Graphic 18">
            <a:extLst>
              <a:ext uri="{FF2B5EF4-FFF2-40B4-BE49-F238E27FC236}">
                <a16:creationId xmlns:a16="http://schemas.microsoft.com/office/drawing/2014/main" id="{CF9F7BE7-E94B-C18F-317D-2B92BD04838C}"/>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8448000" y="975377"/>
            <a:ext cx="288000" cy="288000"/>
          </a:xfrm>
          <a:prstGeom prst="rect">
            <a:avLst/>
          </a:prstGeom>
        </p:spPr>
      </p:pic>
      <p:pic>
        <p:nvPicPr>
          <p:cNvPr id="20" name="Graphic 19">
            <a:extLst>
              <a:ext uri="{FF2B5EF4-FFF2-40B4-BE49-F238E27FC236}">
                <a16:creationId xmlns:a16="http://schemas.microsoft.com/office/drawing/2014/main" id="{408301AA-32F1-7A31-7062-942517842B7C}"/>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9072000" y="975377"/>
            <a:ext cx="288000" cy="288000"/>
          </a:xfrm>
          <a:prstGeom prst="rect">
            <a:avLst/>
          </a:prstGeom>
        </p:spPr>
      </p:pic>
      <p:pic>
        <p:nvPicPr>
          <p:cNvPr id="21" name="Graphic 20">
            <a:extLst>
              <a:ext uri="{FF2B5EF4-FFF2-40B4-BE49-F238E27FC236}">
                <a16:creationId xmlns:a16="http://schemas.microsoft.com/office/drawing/2014/main" id="{041FA470-AF1D-5665-C5C9-FF2B3456E19F}"/>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9696000" y="975377"/>
            <a:ext cx="288000" cy="288000"/>
          </a:xfrm>
          <a:prstGeom prst="rect">
            <a:avLst/>
          </a:prstGeom>
        </p:spPr>
      </p:pic>
      <p:pic>
        <p:nvPicPr>
          <p:cNvPr id="22" name="Graphic 21">
            <a:extLst>
              <a:ext uri="{FF2B5EF4-FFF2-40B4-BE49-F238E27FC236}">
                <a16:creationId xmlns:a16="http://schemas.microsoft.com/office/drawing/2014/main" id="{B8A6C1DA-B76A-0C8A-626B-62D2019EB58A}"/>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10320000" y="975377"/>
            <a:ext cx="288000" cy="288000"/>
          </a:xfrm>
          <a:prstGeom prst="rect">
            <a:avLst/>
          </a:prstGeom>
        </p:spPr>
      </p:pic>
      <p:pic>
        <p:nvPicPr>
          <p:cNvPr id="23" name="Graphic 22">
            <a:extLst>
              <a:ext uri="{FF2B5EF4-FFF2-40B4-BE49-F238E27FC236}">
                <a16:creationId xmlns:a16="http://schemas.microsoft.com/office/drawing/2014/main" id="{46AB3EF1-8C58-76E3-31AD-AC815363F9AA}"/>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10944000" y="975377"/>
            <a:ext cx="288000" cy="288000"/>
          </a:xfrm>
          <a:prstGeom prst="rect">
            <a:avLst/>
          </a:prstGeom>
        </p:spPr>
      </p:pic>
      <p:pic>
        <p:nvPicPr>
          <p:cNvPr id="24" name="Graphic 23">
            <a:extLst>
              <a:ext uri="{FF2B5EF4-FFF2-40B4-BE49-F238E27FC236}">
                <a16:creationId xmlns:a16="http://schemas.microsoft.com/office/drawing/2014/main" id="{8BE3EF08-C83E-1ADD-3424-0A99C1B93361}"/>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11568000" y="975377"/>
            <a:ext cx="288000" cy="288000"/>
          </a:xfrm>
          <a:prstGeom prst="rect">
            <a:avLst/>
          </a:prstGeom>
        </p:spPr>
      </p:pic>
      <p:pic>
        <p:nvPicPr>
          <p:cNvPr id="25" name="Graphic 24">
            <a:extLst>
              <a:ext uri="{FF2B5EF4-FFF2-40B4-BE49-F238E27FC236}">
                <a16:creationId xmlns:a16="http://schemas.microsoft.com/office/drawing/2014/main" id="{6A2C0415-3A97-5CF0-E1E1-6388876044C5}"/>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336000" y="422488"/>
            <a:ext cx="288000" cy="288000"/>
          </a:xfrm>
          <a:prstGeom prst="rect">
            <a:avLst/>
          </a:prstGeom>
        </p:spPr>
      </p:pic>
      <p:pic>
        <p:nvPicPr>
          <p:cNvPr id="26" name="Graphic 25">
            <a:extLst>
              <a:ext uri="{FF2B5EF4-FFF2-40B4-BE49-F238E27FC236}">
                <a16:creationId xmlns:a16="http://schemas.microsoft.com/office/drawing/2014/main" id="{36E4356A-6DDC-DDB7-B0F5-AD6D8A0E6494}"/>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960000" y="422488"/>
            <a:ext cx="288000" cy="288000"/>
          </a:xfrm>
          <a:prstGeom prst="rect">
            <a:avLst/>
          </a:prstGeom>
        </p:spPr>
      </p:pic>
      <p:pic>
        <p:nvPicPr>
          <p:cNvPr id="27" name="Graphic 26">
            <a:extLst>
              <a:ext uri="{FF2B5EF4-FFF2-40B4-BE49-F238E27FC236}">
                <a16:creationId xmlns:a16="http://schemas.microsoft.com/office/drawing/2014/main" id="{97AFC7DC-8E04-AA19-9127-CE3E7C26FEDA}"/>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1584000" y="422488"/>
            <a:ext cx="288000" cy="288000"/>
          </a:xfrm>
          <a:prstGeom prst="rect">
            <a:avLst/>
          </a:prstGeom>
        </p:spPr>
      </p:pic>
      <p:pic>
        <p:nvPicPr>
          <p:cNvPr id="28" name="Graphic 27">
            <a:extLst>
              <a:ext uri="{FF2B5EF4-FFF2-40B4-BE49-F238E27FC236}">
                <a16:creationId xmlns:a16="http://schemas.microsoft.com/office/drawing/2014/main" id="{1D51E6C6-D296-1871-561F-EB3BE3195393}"/>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2208000" y="422488"/>
            <a:ext cx="288000" cy="288000"/>
          </a:xfrm>
          <a:prstGeom prst="rect">
            <a:avLst/>
          </a:prstGeom>
        </p:spPr>
      </p:pic>
      <p:pic>
        <p:nvPicPr>
          <p:cNvPr id="29" name="Graphic 28">
            <a:extLst>
              <a:ext uri="{FF2B5EF4-FFF2-40B4-BE49-F238E27FC236}">
                <a16:creationId xmlns:a16="http://schemas.microsoft.com/office/drawing/2014/main" id="{D25D9552-A76D-209B-AF2C-8694239BA8E8}"/>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2832000" y="422488"/>
            <a:ext cx="288000" cy="288000"/>
          </a:xfrm>
          <a:prstGeom prst="rect">
            <a:avLst/>
          </a:prstGeom>
        </p:spPr>
      </p:pic>
      <p:pic>
        <p:nvPicPr>
          <p:cNvPr id="30" name="Graphic 29">
            <a:extLst>
              <a:ext uri="{FF2B5EF4-FFF2-40B4-BE49-F238E27FC236}">
                <a16:creationId xmlns:a16="http://schemas.microsoft.com/office/drawing/2014/main" id="{15EE0039-93C7-0049-8E9C-809A5097EE8D}"/>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3456000" y="422488"/>
            <a:ext cx="288000" cy="288000"/>
          </a:xfrm>
          <a:prstGeom prst="rect">
            <a:avLst/>
          </a:prstGeom>
        </p:spPr>
      </p:pic>
      <p:pic>
        <p:nvPicPr>
          <p:cNvPr id="31" name="Graphic 30">
            <a:extLst>
              <a:ext uri="{FF2B5EF4-FFF2-40B4-BE49-F238E27FC236}">
                <a16:creationId xmlns:a16="http://schemas.microsoft.com/office/drawing/2014/main" id="{ABA26BC5-14FA-37A6-6AA6-10532A330EA7}"/>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4080000" y="422488"/>
            <a:ext cx="288000" cy="288000"/>
          </a:xfrm>
          <a:prstGeom prst="rect">
            <a:avLst/>
          </a:prstGeom>
        </p:spPr>
      </p:pic>
      <p:pic>
        <p:nvPicPr>
          <p:cNvPr id="32" name="Graphic 31">
            <a:extLst>
              <a:ext uri="{FF2B5EF4-FFF2-40B4-BE49-F238E27FC236}">
                <a16:creationId xmlns:a16="http://schemas.microsoft.com/office/drawing/2014/main" id="{FCA59A3D-EAE8-9E5D-F72A-CD2F90CEDEA8}"/>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4704000" y="422488"/>
            <a:ext cx="288000" cy="288000"/>
          </a:xfrm>
          <a:prstGeom prst="rect">
            <a:avLst/>
          </a:prstGeom>
        </p:spPr>
      </p:pic>
      <p:pic>
        <p:nvPicPr>
          <p:cNvPr id="33" name="Graphic 32">
            <a:extLst>
              <a:ext uri="{FF2B5EF4-FFF2-40B4-BE49-F238E27FC236}">
                <a16:creationId xmlns:a16="http://schemas.microsoft.com/office/drawing/2014/main" id="{4204784C-F6B6-35F0-99E4-6766FEFBD239}"/>
              </a:ext>
            </a:extLst>
          </p:cNvPr>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5328000" y="422488"/>
            <a:ext cx="288000" cy="288000"/>
          </a:xfrm>
          <a:prstGeom prst="rect">
            <a:avLst/>
          </a:prstGeom>
        </p:spPr>
      </p:pic>
      <p:pic>
        <p:nvPicPr>
          <p:cNvPr id="34" name="Graphic 33">
            <a:extLst>
              <a:ext uri="{FF2B5EF4-FFF2-40B4-BE49-F238E27FC236}">
                <a16:creationId xmlns:a16="http://schemas.microsoft.com/office/drawing/2014/main" id="{90DCC914-1905-32AB-33D5-1D69474CA965}"/>
              </a:ext>
            </a:extLst>
          </p:cNvPr>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5952000" y="422488"/>
            <a:ext cx="288000" cy="288000"/>
          </a:xfrm>
          <a:prstGeom prst="rect">
            <a:avLst/>
          </a:prstGeom>
        </p:spPr>
      </p:pic>
      <p:pic>
        <p:nvPicPr>
          <p:cNvPr id="35" name="Graphic 34">
            <a:extLst>
              <a:ext uri="{FF2B5EF4-FFF2-40B4-BE49-F238E27FC236}">
                <a16:creationId xmlns:a16="http://schemas.microsoft.com/office/drawing/2014/main" id="{FCF4F027-82C0-3AF7-9A57-18D5E6B55BFD}"/>
              </a:ext>
            </a:extLst>
          </p:cNvPr>
          <p:cNvPicPr>
            <a:picLocks noChangeAspect="1"/>
          </p:cNvPicPr>
          <p:nvPr userDrawn="1"/>
        </p:nvPicPr>
        <p:blipFill>
          <a:blip r:embed="rId60">
            <a:extLst>
              <a:ext uri="{96DAC541-7B7A-43D3-8B79-37D633B846F1}">
                <asvg:svgBlip xmlns:asvg="http://schemas.microsoft.com/office/drawing/2016/SVG/main" r:embed="rId61"/>
              </a:ext>
            </a:extLst>
          </a:blip>
          <a:stretch>
            <a:fillRect/>
          </a:stretch>
        </p:blipFill>
        <p:spPr>
          <a:xfrm>
            <a:off x="6576000" y="422488"/>
            <a:ext cx="288000" cy="288000"/>
          </a:xfrm>
          <a:prstGeom prst="rect">
            <a:avLst/>
          </a:prstGeom>
        </p:spPr>
      </p:pic>
      <p:pic>
        <p:nvPicPr>
          <p:cNvPr id="36" name="Graphic 35">
            <a:extLst>
              <a:ext uri="{FF2B5EF4-FFF2-40B4-BE49-F238E27FC236}">
                <a16:creationId xmlns:a16="http://schemas.microsoft.com/office/drawing/2014/main" id="{6B74BC46-9A75-98C6-0093-5C514A6554F5}"/>
              </a:ext>
            </a:extLst>
          </p:cNvPr>
          <p:cNvPicPr>
            <a:picLocks noChangeAspect="1"/>
          </p:cNvPicPr>
          <p:nvPr userDrawn="1"/>
        </p:nvPicPr>
        <p:blipFill>
          <a:blip r:embed="rId62">
            <a:extLst>
              <a:ext uri="{96DAC541-7B7A-43D3-8B79-37D633B846F1}">
                <asvg:svgBlip xmlns:asvg="http://schemas.microsoft.com/office/drawing/2016/SVG/main" r:embed="rId63"/>
              </a:ext>
            </a:extLst>
          </a:blip>
          <a:stretch>
            <a:fillRect/>
          </a:stretch>
        </p:blipFill>
        <p:spPr>
          <a:xfrm>
            <a:off x="7200000" y="422488"/>
            <a:ext cx="288000" cy="288000"/>
          </a:xfrm>
          <a:prstGeom prst="rect">
            <a:avLst/>
          </a:prstGeom>
        </p:spPr>
      </p:pic>
      <p:pic>
        <p:nvPicPr>
          <p:cNvPr id="37" name="Graphic 36">
            <a:extLst>
              <a:ext uri="{FF2B5EF4-FFF2-40B4-BE49-F238E27FC236}">
                <a16:creationId xmlns:a16="http://schemas.microsoft.com/office/drawing/2014/main" id="{81FCB951-D861-93F0-B7D3-4D7C92E6C7EF}"/>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7824000" y="422488"/>
            <a:ext cx="288000" cy="288000"/>
          </a:xfrm>
          <a:prstGeom prst="rect">
            <a:avLst/>
          </a:prstGeom>
        </p:spPr>
      </p:pic>
      <p:pic>
        <p:nvPicPr>
          <p:cNvPr id="38" name="Graphic 37">
            <a:extLst>
              <a:ext uri="{FF2B5EF4-FFF2-40B4-BE49-F238E27FC236}">
                <a16:creationId xmlns:a16="http://schemas.microsoft.com/office/drawing/2014/main" id="{9A391D3C-36BF-F700-B5C2-A72078171C04}"/>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8448000" y="422488"/>
            <a:ext cx="288000" cy="288000"/>
          </a:xfrm>
          <a:prstGeom prst="rect">
            <a:avLst/>
          </a:prstGeom>
        </p:spPr>
      </p:pic>
      <p:pic>
        <p:nvPicPr>
          <p:cNvPr id="39" name="Graphic 38">
            <a:extLst>
              <a:ext uri="{FF2B5EF4-FFF2-40B4-BE49-F238E27FC236}">
                <a16:creationId xmlns:a16="http://schemas.microsoft.com/office/drawing/2014/main" id="{752462B0-AA45-DC80-8939-DEBBED4AC5BD}"/>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9072000" y="422488"/>
            <a:ext cx="288000" cy="288000"/>
          </a:xfrm>
          <a:prstGeom prst="rect">
            <a:avLst/>
          </a:prstGeom>
        </p:spPr>
      </p:pic>
      <p:pic>
        <p:nvPicPr>
          <p:cNvPr id="40" name="Graphic 39">
            <a:extLst>
              <a:ext uri="{FF2B5EF4-FFF2-40B4-BE49-F238E27FC236}">
                <a16:creationId xmlns:a16="http://schemas.microsoft.com/office/drawing/2014/main" id="{E53DACE1-DF65-5A46-575E-A063C11C8B64}"/>
              </a:ext>
            </a:extLst>
          </p:cNvPr>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a:off x="9696000" y="422488"/>
            <a:ext cx="288000" cy="288000"/>
          </a:xfrm>
          <a:prstGeom prst="rect">
            <a:avLst/>
          </a:prstGeom>
        </p:spPr>
      </p:pic>
      <p:pic>
        <p:nvPicPr>
          <p:cNvPr id="41" name="Graphic 40">
            <a:extLst>
              <a:ext uri="{FF2B5EF4-FFF2-40B4-BE49-F238E27FC236}">
                <a16:creationId xmlns:a16="http://schemas.microsoft.com/office/drawing/2014/main" id="{C5007C92-4E89-3863-52AB-2F839457C8B1}"/>
              </a:ext>
            </a:extLst>
          </p:cNvPr>
          <p:cNvPicPr>
            <a:picLocks noChangeAspect="1"/>
          </p:cNvPicPr>
          <p:nvPr userDrawn="1"/>
        </p:nvPicPr>
        <p:blipFill>
          <a:blip r:embed="rId66">
            <a:extLst>
              <a:ext uri="{96DAC541-7B7A-43D3-8B79-37D633B846F1}">
                <asvg:svgBlip xmlns:asvg="http://schemas.microsoft.com/office/drawing/2016/SVG/main" r:embed="rId67"/>
              </a:ext>
            </a:extLst>
          </a:blip>
          <a:stretch>
            <a:fillRect/>
          </a:stretch>
        </p:blipFill>
        <p:spPr>
          <a:xfrm>
            <a:off x="10320000" y="422488"/>
            <a:ext cx="288000" cy="288000"/>
          </a:xfrm>
          <a:prstGeom prst="rect">
            <a:avLst/>
          </a:prstGeom>
        </p:spPr>
      </p:pic>
      <p:pic>
        <p:nvPicPr>
          <p:cNvPr id="42" name="Graphic 41">
            <a:extLst>
              <a:ext uri="{FF2B5EF4-FFF2-40B4-BE49-F238E27FC236}">
                <a16:creationId xmlns:a16="http://schemas.microsoft.com/office/drawing/2014/main" id="{DD23FD26-9B1C-63B4-1517-78C9EB47A047}"/>
              </a:ext>
            </a:extLst>
          </p:cNvPr>
          <p:cNvPicPr>
            <a:picLocks noChangeAspect="1"/>
          </p:cNvPicPr>
          <p:nvPr userDrawn="1"/>
        </p:nvPicPr>
        <p:blipFill>
          <a:blip r:embed="rId68">
            <a:extLst>
              <a:ext uri="{96DAC541-7B7A-43D3-8B79-37D633B846F1}">
                <asvg:svgBlip xmlns:asvg="http://schemas.microsoft.com/office/drawing/2016/SVG/main" r:embed="rId69"/>
              </a:ext>
            </a:extLst>
          </a:blip>
          <a:stretch>
            <a:fillRect/>
          </a:stretch>
        </p:blipFill>
        <p:spPr>
          <a:xfrm>
            <a:off x="10944000" y="422488"/>
            <a:ext cx="288000" cy="288000"/>
          </a:xfrm>
          <a:prstGeom prst="rect">
            <a:avLst/>
          </a:prstGeom>
        </p:spPr>
      </p:pic>
      <p:pic>
        <p:nvPicPr>
          <p:cNvPr id="43" name="Graphic 42">
            <a:extLst>
              <a:ext uri="{FF2B5EF4-FFF2-40B4-BE49-F238E27FC236}">
                <a16:creationId xmlns:a16="http://schemas.microsoft.com/office/drawing/2014/main" id="{1205CA47-75B0-F92E-18C7-44CB807D6B72}"/>
              </a:ext>
            </a:extLst>
          </p:cNvPr>
          <p:cNvPicPr>
            <a:picLocks noChangeAspect="1"/>
          </p:cNvPicPr>
          <p:nvPr userDrawn="1"/>
        </p:nvPicPr>
        <p:blipFill>
          <a:blip r:embed="rId70">
            <a:extLst>
              <a:ext uri="{96DAC541-7B7A-43D3-8B79-37D633B846F1}">
                <asvg:svgBlip xmlns:asvg="http://schemas.microsoft.com/office/drawing/2016/SVG/main" r:embed="rId71"/>
              </a:ext>
            </a:extLst>
          </a:blip>
          <a:stretch>
            <a:fillRect/>
          </a:stretch>
        </p:blipFill>
        <p:spPr>
          <a:xfrm>
            <a:off x="11568000" y="422488"/>
            <a:ext cx="288000" cy="288000"/>
          </a:xfrm>
          <a:prstGeom prst="rect">
            <a:avLst/>
          </a:prstGeom>
        </p:spPr>
      </p:pic>
      <p:sp>
        <p:nvSpPr>
          <p:cNvPr id="44" name="TextBox 43">
            <a:extLst>
              <a:ext uri="{FF2B5EF4-FFF2-40B4-BE49-F238E27FC236}">
                <a16:creationId xmlns:a16="http://schemas.microsoft.com/office/drawing/2014/main" id="{27923046-3449-56EC-A830-9685E1DBD3F0}"/>
              </a:ext>
            </a:extLst>
          </p:cNvPr>
          <p:cNvSpPr txBox="1"/>
          <p:nvPr userDrawn="1"/>
        </p:nvSpPr>
        <p:spPr>
          <a:xfrm>
            <a:off x="0" y="0"/>
            <a:ext cx="3237396" cy="369332"/>
          </a:xfrm>
          <a:prstGeom prst="rect">
            <a:avLst/>
          </a:prstGeom>
          <a:noFill/>
        </p:spPr>
        <p:txBody>
          <a:bodyPr wrap="square" rtlCol="0">
            <a:spAutoFit/>
          </a:bodyPr>
          <a:lstStyle/>
          <a:p>
            <a:r>
              <a:rPr lang="en-GB"/>
              <a:t>Compute</a:t>
            </a:r>
          </a:p>
        </p:txBody>
      </p:sp>
      <p:pic>
        <p:nvPicPr>
          <p:cNvPr id="45" name="Graphic 44">
            <a:extLst>
              <a:ext uri="{FF2B5EF4-FFF2-40B4-BE49-F238E27FC236}">
                <a16:creationId xmlns:a16="http://schemas.microsoft.com/office/drawing/2014/main" id="{B1C9110A-2254-C719-950F-FC204C11BD34}"/>
              </a:ext>
            </a:extLst>
          </p:cNvPr>
          <p:cNvPicPr>
            <a:picLocks noChangeAspect="1"/>
          </p:cNvPicPr>
          <p:nvPr userDrawn="1"/>
        </p:nvPicPr>
        <p:blipFill>
          <a:blip r:embed="rId72">
            <a:extLst>
              <a:ext uri="{96DAC541-7B7A-43D3-8B79-37D633B846F1}">
                <asvg:svgBlip xmlns:asvg="http://schemas.microsoft.com/office/drawing/2016/SVG/main" r:embed="rId73"/>
              </a:ext>
            </a:extLst>
          </a:blip>
          <a:stretch>
            <a:fillRect/>
          </a:stretch>
        </p:blipFill>
        <p:spPr>
          <a:xfrm>
            <a:off x="336000" y="1871339"/>
            <a:ext cx="288000" cy="288000"/>
          </a:xfrm>
          <a:prstGeom prst="rect">
            <a:avLst/>
          </a:prstGeom>
        </p:spPr>
      </p:pic>
      <p:pic>
        <p:nvPicPr>
          <p:cNvPr id="46" name="Graphic 45">
            <a:extLst>
              <a:ext uri="{FF2B5EF4-FFF2-40B4-BE49-F238E27FC236}">
                <a16:creationId xmlns:a16="http://schemas.microsoft.com/office/drawing/2014/main" id="{0D0C2237-C50D-D738-CA3D-8E3B9D5C2EE5}"/>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1896000" y="1903089"/>
            <a:ext cx="288000" cy="288000"/>
          </a:xfrm>
          <a:prstGeom prst="rect">
            <a:avLst/>
          </a:prstGeom>
        </p:spPr>
      </p:pic>
      <p:pic>
        <p:nvPicPr>
          <p:cNvPr id="47" name="Graphic 46">
            <a:extLst>
              <a:ext uri="{FF2B5EF4-FFF2-40B4-BE49-F238E27FC236}">
                <a16:creationId xmlns:a16="http://schemas.microsoft.com/office/drawing/2014/main" id="{A1011B0C-82CE-B434-5D66-9EBA505D9415}"/>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3456000" y="1903089"/>
            <a:ext cx="288000" cy="288000"/>
          </a:xfrm>
          <a:prstGeom prst="rect">
            <a:avLst/>
          </a:prstGeom>
        </p:spPr>
      </p:pic>
      <p:pic>
        <p:nvPicPr>
          <p:cNvPr id="48" name="Graphic 47">
            <a:extLst>
              <a:ext uri="{FF2B5EF4-FFF2-40B4-BE49-F238E27FC236}">
                <a16:creationId xmlns:a16="http://schemas.microsoft.com/office/drawing/2014/main" id="{7F92607C-CA20-B112-2BAC-4D2017D539BF}"/>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5016000" y="1903089"/>
            <a:ext cx="288000" cy="288000"/>
          </a:xfrm>
          <a:prstGeom prst="rect">
            <a:avLst/>
          </a:prstGeom>
        </p:spPr>
      </p:pic>
      <p:pic>
        <p:nvPicPr>
          <p:cNvPr id="49" name="Graphic 48">
            <a:extLst>
              <a:ext uri="{FF2B5EF4-FFF2-40B4-BE49-F238E27FC236}">
                <a16:creationId xmlns:a16="http://schemas.microsoft.com/office/drawing/2014/main" id="{E3ABA4E1-4F18-F07B-7132-60D52E7F5DC3}"/>
              </a:ext>
            </a:extLst>
          </p:cNvPr>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6576000" y="1903089"/>
            <a:ext cx="288000" cy="288000"/>
          </a:xfrm>
          <a:prstGeom prst="rect">
            <a:avLst/>
          </a:prstGeom>
        </p:spPr>
      </p:pic>
      <p:pic>
        <p:nvPicPr>
          <p:cNvPr id="50" name="Graphic 49">
            <a:extLst>
              <a:ext uri="{FF2B5EF4-FFF2-40B4-BE49-F238E27FC236}">
                <a16:creationId xmlns:a16="http://schemas.microsoft.com/office/drawing/2014/main" id="{D24A8CE7-D590-4EE3-7754-D0786AEB16A3}"/>
              </a:ext>
            </a:extLst>
          </p:cNvPr>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a:off x="8136000" y="1903089"/>
            <a:ext cx="288000" cy="288000"/>
          </a:xfrm>
          <a:prstGeom prst="rect">
            <a:avLst/>
          </a:prstGeom>
        </p:spPr>
      </p:pic>
      <p:pic>
        <p:nvPicPr>
          <p:cNvPr id="51" name="Graphic 50">
            <a:extLst>
              <a:ext uri="{FF2B5EF4-FFF2-40B4-BE49-F238E27FC236}">
                <a16:creationId xmlns:a16="http://schemas.microsoft.com/office/drawing/2014/main" id="{BCE2C6F1-1F06-75BA-72DC-CB266F1CC799}"/>
              </a:ext>
            </a:extLst>
          </p:cNvPr>
          <p:cNvPicPr>
            <a:picLocks noChangeAspect="1"/>
          </p:cNvPicPr>
          <p:nvPr userDrawn="1"/>
        </p:nvPicPr>
        <p:blipFill>
          <a:blip r:embed="rId74">
            <a:extLst>
              <a:ext uri="{96DAC541-7B7A-43D3-8B79-37D633B846F1}">
                <asvg:svgBlip xmlns:asvg="http://schemas.microsoft.com/office/drawing/2016/SVG/main" r:embed="rId75"/>
              </a:ext>
            </a:extLst>
          </a:blip>
          <a:stretch>
            <a:fillRect/>
          </a:stretch>
        </p:blipFill>
        <p:spPr>
          <a:xfrm>
            <a:off x="9696000" y="1903089"/>
            <a:ext cx="288000" cy="288000"/>
          </a:xfrm>
          <a:prstGeom prst="rect">
            <a:avLst/>
          </a:prstGeom>
        </p:spPr>
      </p:pic>
      <p:sp>
        <p:nvSpPr>
          <p:cNvPr id="52" name="TextBox 51">
            <a:extLst>
              <a:ext uri="{FF2B5EF4-FFF2-40B4-BE49-F238E27FC236}">
                <a16:creationId xmlns:a16="http://schemas.microsoft.com/office/drawing/2014/main" id="{9338B549-F88A-3A69-413F-0A839B3D74E4}"/>
              </a:ext>
            </a:extLst>
          </p:cNvPr>
          <p:cNvSpPr txBox="1"/>
          <p:nvPr userDrawn="1"/>
        </p:nvSpPr>
        <p:spPr>
          <a:xfrm>
            <a:off x="0" y="1382692"/>
            <a:ext cx="3237396" cy="369332"/>
          </a:xfrm>
          <a:prstGeom prst="rect">
            <a:avLst/>
          </a:prstGeom>
          <a:noFill/>
        </p:spPr>
        <p:txBody>
          <a:bodyPr wrap="square" rtlCol="0">
            <a:spAutoFit/>
          </a:bodyPr>
          <a:lstStyle/>
          <a:p>
            <a:r>
              <a:rPr lang="en-GB"/>
              <a:t>Containers</a:t>
            </a:r>
          </a:p>
        </p:txBody>
      </p:sp>
      <p:pic>
        <p:nvPicPr>
          <p:cNvPr id="53" name="Graphic 52">
            <a:extLst>
              <a:ext uri="{FF2B5EF4-FFF2-40B4-BE49-F238E27FC236}">
                <a16:creationId xmlns:a16="http://schemas.microsoft.com/office/drawing/2014/main" id="{BA948A0E-7FE1-BED9-D029-AE292F215908}"/>
              </a:ext>
            </a:extLst>
          </p:cNvPr>
          <p:cNvPicPr>
            <a:picLocks noChangeAspect="1"/>
          </p:cNvPicPr>
          <p:nvPr userDrawn="1"/>
        </p:nvPicPr>
        <p:blipFill>
          <a:blip r:embed="rId76">
            <a:extLst>
              <a:ext uri="{96DAC541-7B7A-43D3-8B79-37D633B846F1}">
                <asvg:svgBlip xmlns:asvg="http://schemas.microsoft.com/office/drawing/2016/SVG/main" r:embed="rId77"/>
              </a:ext>
            </a:extLst>
          </a:blip>
          <a:stretch>
            <a:fillRect/>
          </a:stretch>
        </p:blipFill>
        <p:spPr>
          <a:xfrm>
            <a:off x="208889" y="2782917"/>
            <a:ext cx="252000" cy="252000"/>
          </a:xfrm>
          <a:prstGeom prst="rect">
            <a:avLst/>
          </a:prstGeom>
        </p:spPr>
      </p:pic>
      <p:pic>
        <p:nvPicPr>
          <p:cNvPr id="54" name="Graphic 53">
            <a:extLst>
              <a:ext uri="{FF2B5EF4-FFF2-40B4-BE49-F238E27FC236}">
                <a16:creationId xmlns:a16="http://schemas.microsoft.com/office/drawing/2014/main" id="{6C78DC2E-85E6-C95D-3BFD-0D130A79EB49}"/>
              </a:ext>
            </a:extLst>
          </p:cNvPr>
          <p:cNvPicPr>
            <a:picLocks noChangeAspect="1"/>
          </p:cNvPicPr>
          <p:nvPr userDrawn="1"/>
        </p:nvPicPr>
        <p:blipFill>
          <a:blip r:embed="rId78">
            <a:extLst>
              <a:ext uri="{96DAC541-7B7A-43D3-8B79-37D633B846F1}">
                <asvg:svgBlip xmlns:asvg="http://schemas.microsoft.com/office/drawing/2016/SVG/main" r:embed="rId79"/>
              </a:ext>
            </a:extLst>
          </a:blip>
          <a:stretch>
            <a:fillRect/>
          </a:stretch>
        </p:blipFill>
        <p:spPr>
          <a:xfrm>
            <a:off x="669778" y="2782917"/>
            <a:ext cx="252000" cy="252000"/>
          </a:xfrm>
          <a:prstGeom prst="rect">
            <a:avLst/>
          </a:prstGeom>
        </p:spPr>
      </p:pic>
      <p:pic>
        <p:nvPicPr>
          <p:cNvPr id="55" name="Graphic 54">
            <a:extLst>
              <a:ext uri="{FF2B5EF4-FFF2-40B4-BE49-F238E27FC236}">
                <a16:creationId xmlns:a16="http://schemas.microsoft.com/office/drawing/2014/main" id="{967F8F69-5B96-A320-153E-0E903DCAB6BC}"/>
              </a:ext>
            </a:extLst>
          </p:cNvPr>
          <p:cNvPicPr>
            <a:picLocks noChangeAspect="1"/>
          </p:cNvPicPr>
          <p:nvPr userDrawn="1"/>
        </p:nvPicPr>
        <p:blipFill>
          <a:blip r:embed="rId80">
            <a:extLst>
              <a:ext uri="{96DAC541-7B7A-43D3-8B79-37D633B846F1}">
                <asvg:svgBlip xmlns:asvg="http://schemas.microsoft.com/office/drawing/2016/SVG/main" r:embed="rId81"/>
              </a:ext>
            </a:extLst>
          </a:blip>
          <a:stretch>
            <a:fillRect/>
          </a:stretch>
        </p:blipFill>
        <p:spPr>
          <a:xfrm>
            <a:off x="1130667" y="2782917"/>
            <a:ext cx="252000" cy="252000"/>
          </a:xfrm>
          <a:prstGeom prst="rect">
            <a:avLst/>
          </a:prstGeom>
        </p:spPr>
      </p:pic>
      <p:pic>
        <p:nvPicPr>
          <p:cNvPr id="56" name="Graphic 55">
            <a:extLst>
              <a:ext uri="{FF2B5EF4-FFF2-40B4-BE49-F238E27FC236}">
                <a16:creationId xmlns:a16="http://schemas.microsoft.com/office/drawing/2014/main" id="{D9217F1E-EFCC-EDE4-5356-8F660635BB8E}"/>
              </a:ext>
            </a:extLst>
          </p:cNvPr>
          <p:cNvPicPr>
            <a:picLocks noChangeAspect="1"/>
          </p:cNvPicPr>
          <p:nvPr userDrawn="1"/>
        </p:nvPicPr>
        <p:blipFill>
          <a:blip r:embed="rId82">
            <a:extLst>
              <a:ext uri="{96DAC541-7B7A-43D3-8B79-37D633B846F1}">
                <asvg:svgBlip xmlns:asvg="http://schemas.microsoft.com/office/drawing/2016/SVG/main" r:embed="rId83"/>
              </a:ext>
            </a:extLst>
          </a:blip>
          <a:stretch>
            <a:fillRect/>
          </a:stretch>
        </p:blipFill>
        <p:spPr>
          <a:xfrm>
            <a:off x="1591556" y="2782917"/>
            <a:ext cx="252000" cy="252000"/>
          </a:xfrm>
          <a:prstGeom prst="rect">
            <a:avLst/>
          </a:prstGeom>
        </p:spPr>
      </p:pic>
      <p:pic>
        <p:nvPicPr>
          <p:cNvPr id="57" name="Graphic 56">
            <a:extLst>
              <a:ext uri="{FF2B5EF4-FFF2-40B4-BE49-F238E27FC236}">
                <a16:creationId xmlns:a16="http://schemas.microsoft.com/office/drawing/2014/main" id="{F01CEE5F-1624-A2DE-D53F-14045268C02B}"/>
              </a:ext>
            </a:extLst>
          </p:cNvPr>
          <p:cNvPicPr>
            <a:picLocks noChangeAspect="1"/>
          </p:cNvPicPr>
          <p:nvPr userDrawn="1"/>
        </p:nvPicPr>
        <p:blipFill>
          <a:blip r:embed="rId84">
            <a:extLst>
              <a:ext uri="{96DAC541-7B7A-43D3-8B79-37D633B846F1}">
                <asvg:svgBlip xmlns:asvg="http://schemas.microsoft.com/office/drawing/2016/SVG/main" r:embed="rId85"/>
              </a:ext>
            </a:extLst>
          </a:blip>
          <a:stretch>
            <a:fillRect/>
          </a:stretch>
        </p:blipFill>
        <p:spPr>
          <a:xfrm>
            <a:off x="2052445" y="2782917"/>
            <a:ext cx="252000" cy="252000"/>
          </a:xfrm>
          <a:prstGeom prst="rect">
            <a:avLst/>
          </a:prstGeom>
        </p:spPr>
      </p:pic>
      <p:pic>
        <p:nvPicPr>
          <p:cNvPr id="58" name="Graphic 57">
            <a:extLst>
              <a:ext uri="{FF2B5EF4-FFF2-40B4-BE49-F238E27FC236}">
                <a16:creationId xmlns:a16="http://schemas.microsoft.com/office/drawing/2014/main" id="{DEEE9879-AC41-66E3-D521-1066B1CB7550}"/>
              </a:ext>
            </a:extLst>
          </p:cNvPr>
          <p:cNvPicPr>
            <a:picLocks noChangeAspect="1"/>
          </p:cNvPicPr>
          <p:nvPr userDrawn="1"/>
        </p:nvPicPr>
        <p:blipFill>
          <a:blip r:embed="rId86">
            <a:extLst>
              <a:ext uri="{96DAC541-7B7A-43D3-8B79-37D633B846F1}">
                <asvg:svgBlip xmlns:asvg="http://schemas.microsoft.com/office/drawing/2016/SVG/main" r:embed="rId87"/>
              </a:ext>
            </a:extLst>
          </a:blip>
          <a:stretch>
            <a:fillRect/>
          </a:stretch>
        </p:blipFill>
        <p:spPr>
          <a:xfrm>
            <a:off x="2513334" y="2782917"/>
            <a:ext cx="252000" cy="252000"/>
          </a:xfrm>
          <a:prstGeom prst="rect">
            <a:avLst/>
          </a:prstGeom>
        </p:spPr>
      </p:pic>
      <p:pic>
        <p:nvPicPr>
          <p:cNvPr id="59" name="Graphic 58">
            <a:extLst>
              <a:ext uri="{FF2B5EF4-FFF2-40B4-BE49-F238E27FC236}">
                <a16:creationId xmlns:a16="http://schemas.microsoft.com/office/drawing/2014/main" id="{97C5BCA9-79E1-6A79-5D74-FEBCFAD746A1}"/>
              </a:ext>
            </a:extLst>
          </p:cNvPr>
          <p:cNvPicPr>
            <a:picLocks noChangeAspect="1"/>
          </p:cNvPicPr>
          <p:nvPr userDrawn="1"/>
        </p:nvPicPr>
        <p:blipFill>
          <a:blip r:embed="rId88">
            <a:extLst>
              <a:ext uri="{96DAC541-7B7A-43D3-8B79-37D633B846F1}">
                <asvg:svgBlip xmlns:asvg="http://schemas.microsoft.com/office/drawing/2016/SVG/main" r:embed="rId89"/>
              </a:ext>
            </a:extLst>
          </a:blip>
          <a:stretch>
            <a:fillRect/>
          </a:stretch>
        </p:blipFill>
        <p:spPr>
          <a:xfrm>
            <a:off x="2974223" y="2782917"/>
            <a:ext cx="252000" cy="252000"/>
          </a:xfrm>
          <a:prstGeom prst="rect">
            <a:avLst/>
          </a:prstGeom>
        </p:spPr>
      </p:pic>
      <p:pic>
        <p:nvPicPr>
          <p:cNvPr id="60" name="Graphic 59">
            <a:extLst>
              <a:ext uri="{FF2B5EF4-FFF2-40B4-BE49-F238E27FC236}">
                <a16:creationId xmlns:a16="http://schemas.microsoft.com/office/drawing/2014/main" id="{10467422-939A-B8F4-3F60-8211124E17E0}"/>
              </a:ext>
            </a:extLst>
          </p:cNvPr>
          <p:cNvPicPr>
            <a:picLocks noChangeAspect="1"/>
          </p:cNvPicPr>
          <p:nvPr userDrawn="1"/>
        </p:nvPicPr>
        <p:blipFill>
          <a:blip r:embed="rId90">
            <a:extLst>
              <a:ext uri="{96DAC541-7B7A-43D3-8B79-37D633B846F1}">
                <asvg:svgBlip xmlns:asvg="http://schemas.microsoft.com/office/drawing/2016/SVG/main" r:embed="rId91"/>
              </a:ext>
            </a:extLst>
          </a:blip>
          <a:stretch>
            <a:fillRect/>
          </a:stretch>
        </p:blipFill>
        <p:spPr>
          <a:xfrm>
            <a:off x="3435112" y="2782917"/>
            <a:ext cx="252000" cy="252000"/>
          </a:xfrm>
          <a:prstGeom prst="rect">
            <a:avLst/>
          </a:prstGeom>
        </p:spPr>
      </p:pic>
      <p:pic>
        <p:nvPicPr>
          <p:cNvPr id="61" name="Graphic 60">
            <a:extLst>
              <a:ext uri="{FF2B5EF4-FFF2-40B4-BE49-F238E27FC236}">
                <a16:creationId xmlns:a16="http://schemas.microsoft.com/office/drawing/2014/main" id="{71934D28-77FF-B2DF-BA99-552A4501B221}"/>
              </a:ext>
            </a:extLst>
          </p:cNvPr>
          <p:cNvPicPr>
            <a:picLocks noChangeAspect="1"/>
          </p:cNvPicPr>
          <p:nvPr userDrawn="1"/>
        </p:nvPicPr>
        <p:blipFill>
          <a:blip r:embed="rId92">
            <a:extLst>
              <a:ext uri="{96DAC541-7B7A-43D3-8B79-37D633B846F1}">
                <asvg:svgBlip xmlns:asvg="http://schemas.microsoft.com/office/drawing/2016/SVG/main" r:embed="rId93"/>
              </a:ext>
            </a:extLst>
          </a:blip>
          <a:stretch>
            <a:fillRect/>
          </a:stretch>
        </p:blipFill>
        <p:spPr>
          <a:xfrm>
            <a:off x="3896001" y="2782917"/>
            <a:ext cx="252000" cy="252000"/>
          </a:xfrm>
          <a:prstGeom prst="rect">
            <a:avLst/>
          </a:prstGeom>
        </p:spPr>
      </p:pic>
      <p:pic>
        <p:nvPicPr>
          <p:cNvPr id="62" name="Graphic 61">
            <a:extLst>
              <a:ext uri="{FF2B5EF4-FFF2-40B4-BE49-F238E27FC236}">
                <a16:creationId xmlns:a16="http://schemas.microsoft.com/office/drawing/2014/main" id="{525FFB7F-A261-6721-BDD2-96C3996C7811}"/>
              </a:ext>
            </a:extLst>
          </p:cNvPr>
          <p:cNvPicPr>
            <a:picLocks noChangeAspect="1"/>
          </p:cNvPicPr>
          <p:nvPr userDrawn="1"/>
        </p:nvPicPr>
        <p:blipFill>
          <a:blip r:embed="rId94">
            <a:extLst>
              <a:ext uri="{96DAC541-7B7A-43D3-8B79-37D633B846F1}">
                <asvg:svgBlip xmlns:asvg="http://schemas.microsoft.com/office/drawing/2016/SVG/main" r:embed="rId95"/>
              </a:ext>
            </a:extLst>
          </a:blip>
          <a:stretch>
            <a:fillRect/>
          </a:stretch>
        </p:blipFill>
        <p:spPr>
          <a:xfrm>
            <a:off x="4356890" y="2782917"/>
            <a:ext cx="252000" cy="252000"/>
          </a:xfrm>
          <a:prstGeom prst="rect">
            <a:avLst/>
          </a:prstGeom>
        </p:spPr>
      </p:pic>
      <p:pic>
        <p:nvPicPr>
          <p:cNvPr id="63" name="Graphic 62">
            <a:extLst>
              <a:ext uri="{FF2B5EF4-FFF2-40B4-BE49-F238E27FC236}">
                <a16:creationId xmlns:a16="http://schemas.microsoft.com/office/drawing/2014/main" id="{B258A253-FB75-573B-6EB3-95466D1E8751}"/>
              </a:ext>
            </a:extLst>
          </p:cNvPr>
          <p:cNvPicPr>
            <a:picLocks noChangeAspect="1"/>
          </p:cNvPicPr>
          <p:nvPr userDrawn="1"/>
        </p:nvPicPr>
        <p:blipFill>
          <a:blip r:embed="rId96">
            <a:extLst>
              <a:ext uri="{96DAC541-7B7A-43D3-8B79-37D633B846F1}">
                <asvg:svgBlip xmlns:asvg="http://schemas.microsoft.com/office/drawing/2016/SVG/main" r:embed="rId97"/>
              </a:ext>
            </a:extLst>
          </a:blip>
          <a:stretch>
            <a:fillRect/>
          </a:stretch>
        </p:blipFill>
        <p:spPr>
          <a:xfrm>
            <a:off x="4817779" y="2782917"/>
            <a:ext cx="252000" cy="252000"/>
          </a:xfrm>
          <a:prstGeom prst="rect">
            <a:avLst/>
          </a:prstGeom>
        </p:spPr>
      </p:pic>
      <p:pic>
        <p:nvPicPr>
          <p:cNvPr id="64" name="Graphic 63">
            <a:extLst>
              <a:ext uri="{FF2B5EF4-FFF2-40B4-BE49-F238E27FC236}">
                <a16:creationId xmlns:a16="http://schemas.microsoft.com/office/drawing/2014/main" id="{B9C8ABBD-FFB9-C001-A392-8C89043A2305}"/>
              </a:ext>
            </a:extLst>
          </p:cNvPr>
          <p:cNvPicPr>
            <a:picLocks noChangeAspect="1"/>
          </p:cNvPicPr>
          <p:nvPr userDrawn="1"/>
        </p:nvPicPr>
        <p:blipFill>
          <a:blip r:embed="rId98">
            <a:extLst>
              <a:ext uri="{96DAC541-7B7A-43D3-8B79-37D633B846F1}">
                <asvg:svgBlip xmlns:asvg="http://schemas.microsoft.com/office/drawing/2016/SVG/main" r:embed="rId99"/>
              </a:ext>
            </a:extLst>
          </a:blip>
          <a:stretch>
            <a:fillRect/>
          </a:stretch>
        </p:blipFill>
        <p:spPr>
          <a:xfrm>
            <a:off x="5278668" y="2782917"/>
            <a:ext cx="252000" cy="252000"/>
          </a:xfrm>
          <a:prstGeom prst="rect">
            <a:avLst/>
          </a:prstGeom>
        </p:spPr>
      </p:pic>
      <p:pic>
        <p:nvPicPr>
          <p:cNvPr id="65" name="Graphic 64">
            <a:extLst>
              <a:ext uri="{FF2B5EF4-FFF2-40B4-BE49-F238E27FC236}">
                <a16:creationId xmlns:a16="http://schemas.microsoft.com/office/drawing/2014/main" id="{F1C18E67-54DA-60A7-F0A8-E38DB9FA0B47}"/>
              </a:ext>
            </a:extLst>
          </p:cNvPr>
          <p:cNvPicPr>
            <a:picLocks noChangeAspect="1"/>
          </p:cNvPicPr>
          <p:nvPr userDrawn="1"/>
        </p:nvPicPr>
        <p:blipFill>
          <a:blip r:embed="rId100">
            <a:extLst>
              <a:ext uri="{96DAC541-7B7A-43D3-8B79-37D633B846F1}">
                <asvg:svgBlip xmlns:asvg="http://schemas.microsoft.com/office/drawing/2016/SVG/main" r:embed="rId101"/>
              </a:ext>
            </a:extLst>
          </a:blip>
          <a:stretch>
            <a:fillRect/>
          </a:stretch>
        </p:blipFill>
        <p:spPr>
          <a:xfrm>
            <a:off x="5739557" y="2782917"/>
            <a:ext cx="252000" cy="252000"/>
          </a:xfrm>
          <a:prstGeom prst="rect">
            <a:avLst/>
          </a:prstGeom>
        </p:spPr>
      </p:pic>
      <p:pic>
        <p:nvPicPr>
          <p:cNvPr id="66" name="Graphic 65">
            <a:extLst>
              <a:ext uri="{FF2B5EF4-FFF2-40B4-BE49-F238E27FC236}">
                <a16:creationId xmlns:a16="http://schemas.microsoft.com/office/drawing/2014/main" id="{30A9F5C9-8645-0B03-1D8B-F75DB975B0A8}"/>
              </a:ext>
            </a:extLst>
          </p:cNvPr>
          <p:cNvPicPr>
            <a:picLocks noChangeAspect="1"/>
          </p:cNvPicPr>
          <p:nvPr userDrawn="1"/>
        </p:nvPicPr>
        <p:blipFill>
          <a:blip r:embed="rId102">
            <a:extLst>
              <a:ext uri="{96DAC541-7B7A-43D3-8B79-37D633B846F1}">
                <asvg:svgBlip xmlns:asvg="http://schemas.microsoft.com/office/drawing/2016/SVG/main" r:embed="rId103"/>
              </a:ext>
            </a:extLst>
          </a:blip>
          <a:stretch>
            <a:fillRect/>
          </a:stretch>
        </p:blipFill>
        <p:spPr>
          <a:xfrm>
            <a:off x="6200446" y="2782917"/>
            <a:ext cx="252000" cy="252000"/>
          </a:xfrm>
          <a:prstGeom prst="rect">
            <a:avLst/>
          </a:prstGeom>
        </p:spPr>
      </p:pic>
      <p:pic>
        <p:nvPicPr>
          <p:cNvPr id="67" name="Graphic 66">
            <a:extLst>
              <a:ext uri="{FF2B5EF4-FFF2-40B4-BE49-F238E27FC236}">
                <a16:creationId xmlns:a16="http://schemas.microsoft.com/office/drawing/2014/main" id="{8B07F7D0-49D1-090D-EC80-9C10E3B4CCB9}"/>
              </a:ext>
            </a:extLst>
          </p:cNvPr>
          <p:cNvPicPr>
            <a:picLocks noChangeAspect="1"/>
          </p:cNvPicPr>
          <p:nvPr userDrawn="1"/>
        </p:nvPicPr>
        <p:blipFill>
          <a:blip r:embed="rId104">
            <a:extLst>
              <a:ext uri="{96DAC541-7B7A-43D3-8B79-37D633B846F1}">
                <asvg:svgBlip xmlns:asvg="http://schemas.microsoft.com/office/drawing/2016/SVG/main" r:embed="rId105"/>
              </a:ext>
            </a:extLst>
          </a:blip>
          <a:stretch>
            <a:fillRect/>
          </a:stretch>
        </p:blipFill>
        <p:spPr>
          <a:xfrm>
            <a:off x="6661335" y="2782917"/>
            <a:ext cx="252000" cy="252000"/>
          </a:xfrm>
          <a:prstGeom prst="rect">
            <a:avLst/>
          </a:prstGeom>
        </p:spPr>
      </p:pic>
      <p:pic>
        <p:nvPicPr>
          <p:cNvPr id="68" name="Graphic 67">
            <a:extLst>
              <a:ext uri="{FF2B5EF4-FFF2-40B4-BE49-F238E27FC236}">
                <a16:creationId xmlns:a16="http://schemas.microsoft.com/office/drawing/2014/main" id="{2D820906-2779-E0C7-D700-B287F4AB50C4}"/>
              </a:ext>
            </a:extLst>
          </p:cNvPr>
          <p:cNvPicPr>
            <a:picLocks noChangeAspect="1"/>
          </p:cNvPicPr>
          <p:nvPr userDrawn="1"/>
        </p:nvPicPr>
        <p:blipFill>
          <a:blip r:embed="rId106">
            <a:extLst>
              <a:ext uri="{96DAC541-7B7A-43D3-8B79-37D633B846F1}">
                <asvg:svgBlip xmlns:asvg="http://schemas.microsoft.com/office/drawing/2016/SVG/main" r:embed="rId107"/>
              </a:ext>
            </a:extLst>
          </a:blip>
          <a:stretch>
            <a:fillRect/>
          </a:stretch>
        </p:blipFill>
        <p:spPr>
          <a:xfrm>
            <a:off x="7122224" y="2782917"/>
            <a:ext cx="252000" cy="252000"/>
          </a:xfrm>
          <a:prstGeom prst="rect">
            <a:avLst/>
          </a:prstGeom>
        </p:spPr>
      </p:pic>
      <p:pic>
        <p:nvPicPr>
          <p:cNvPr id="69" name="Graphic 68">
            <a:extLst>
              <a:ext uri="{FF2B5EF4-FFF2-40B4-BE49-F238E27FC236}">
                <a16:creationId xmlns:a16="http://schemas.microsoft.com/office/drawing/2014/main" id="{A8090EA2-8A1F-AEE6-832A-26EA5CD3026A}"/>
              </a:ext>
            </a:extLst>
          </p:cNvPr>
          <p:cNvPicPr>
            <a:picLocks noChangeAspect="1"/>
          </p:cNvPicPr>
          <p:nvPr userDrawn="1"/>
        </p:nvPicPr>
        <p:blipFill>
          <a:blip r:embed="rId108">
            <a:extLst>
              <a:ext uri="{96DAC541-7B7A-43D3-8B79-37D633B846F1}">
                <asvg:svgBlip xmlns:asvg="http://schemas.microsoft.com/office/drawing/2016/SVG/main" r:embed="rId109"/>
              </a:ext>
            </a:extLst>
          </a:blip>
          <a:stretch>
            <a:fillRect/>
          </a:stretch>
        </p:blipFill>
        <p:spPr>
          <a:xfrm>
            <a:off x="7583113" y="2782917"/>
            <a:ext cx="252000" cy="252000"/>
          </a:xfrm>
          <a:prstGeom prst="rect">
            <a:avLst/>
          </a:prstGeom>
        </p:spPr>
      </p:pic>
      <p:pic>
        <p:nvPicPr>
          <p:cNvPr id="70" name="Graphic 69">
            <a:extLst>
              <a:ext uri="{FF2B5EF4-FFF2-40B4-BE49-F238E27FC236}">
                <a16:creationId xmlns:a16="http://schemas.microsoft.com/office/drawing/2014/main" id="{AB1D152B-DD7A-FC4A-E24D-12A8B627CCD8}"/>
              </a:ext>
            </a:extLst>
          </p:cNvPr>
          <p:cNvPicPr>
            <a:picLocks noChangeAspect="1"/>
          </p:cNvPicPr>
          <p:nvPr userDrawn="1"/>
        </p:nvPicPr>
        <p:blipFill>
          <a:blip r:embed="rId110">
            <a:extLst>
              <a:ext uri="{96DAC541-7B7A-43D3-8B79-37D633B846F1}">
                <asvg:svgBlip xmlns:asvg="http://schemas.microsoft.com/office/drawing/2016/SVG/main" r:embed="rId111"/>
              </a:ext>
            </a:extLst>
          </a:blip>
          <a:stretch>
            <a:fillRect/>
          </a:stretch>
        </p:blipFill>
        <p:spPr>
          <a:xfrm>
            <a:off x="8044002" y="2782917"/>
            <a:ext cx="252000" cy="252000"/>
          </a:xfrm>
          <a:prstGeom prst="rect">
            <a:avLst/>
          </a:prstGeom>
        </p:spPr>
      </p:pic>
      <p:pic>
        <p:nvPicPr>
          <p:cNvPr id="71" name="Graphic 70">
            <a:extLst>
              <a:ext uri="{FF2B5EF4-FFF2-40B4-BE49-F238E27FC236}">
                <a16:creationId xmlns:a16="http://schemas.microsoft.com/office/drawing/2014/main" id="{95C0A273-D3F1-9404-FFF1-2467CF098E4E}"/>
              </a:ext>
            </a:extLst>
          </p:cNvPr>
          <p:cNvPicPr>
            <a:picLocks noChangeAspect="1"/>
          </p:cNvPicPr>
          <p:nvPr userDrawn="1"/>
        </p:nvPicPr>
        <p:blipFill>
          <a:blip r:embed="rId112">
            <a:extLst>
              <a:ext uri="{96DAC541-7B7A-43D3-8B79-37D633B846F1}">
                <asvg:svgBlip xmlns:asvg="http://schemas.microsoft.com/office/drawing/2016/SVG/main" r:embed="rId113"/>
              </a:ext>
            </a:extLst>
          </a:blip>
          <a:stretch>
            <a:fillRect/>
          </a:stretch>
        </p:blipFill>
        <p:spPr>
          <a:xfrm>
            <a:off x="8504891" y="2782917"/>
            <a:ext cx="252000" cy="252000"/>
          </a:xfrm>
          <a:prstGeom prst="rect">
            <a:avLst/>
          </a:prstGeom>
        </p:spPr>
      </p:pic>
      <p:pic>
        <p:nvPicPr>
          <p:cNvPr id="72" name="Graphic 71">
            <a:extLst>
              <a:ext uri="{FF2B5EF4-FFF2-40B4-BE49-F238E27FC236}">
                <a16:creationId xmlns:a16="http://schemas.microsoft.com/office/drawing/2014/main" id="{7D71BA6B-4967-5E2D-40A4-31B6596B2759}"/>
              </a:ext>
            </a:extLst>
          </p:cNvPr>
          <p:cNvPicPr>
            <a:picLocks noChangeAspect="1"/>
          </p:cNvPicPr>
          <p:nvPr userDrawn="1"/>
        </p:nvPicPr>
        <p:blipFill>
          <a:blip r:embed="rId114">
            <a:extLst>
              <a:ext uri="{96DAC541-7B7A-43D3-8B79-37D633B846F1}">
                <asvg:svgBlip xmlns:asvg="http://schemas.microsoft.com/office/drawing/2016/SVG/main" r:embed="rId115"/>
              </a:ext>
            </a:extLst>
          </a:blip>
          <a:stretch>
            <a:fillRect/>
          </a:stretch>
        </p:blipFill>
        <p:spPr>
          <a:xfrm>
            <a:off x="8965780" y="2782917"/>
            <a:ext cx="252000" cy="252000"/>
          </a:xfrm>
          <a:prstGeom prst="rect">
            <a:avLst/>
          </a:prstGeom>
        </p:spPr>
      </p:pic>
      <p:pic>
        <p:nvPicPr>
          <p:cNvPr id="73" name="Graphic 72">
            <a:extLst>
              <a:ext uri="{FF2B5EF4-FFF2-40B4-BE49-F238E27FC236}">
                <a16:creationId xmlns:a16="http://schemas.microsoft.com/office/drawing/2014/main" id="{88939E89-3BE6-A8D0-BDD0-BC6093D78F42}"/>
              </a:ext>
            </a:extLst>
          </p:cNvPr>
          <p:cNvPicPr>
            <a:picLocks noChangeAspect="1"/>
          </p:cNvPicPr>
          <p:nvPr userDrawn="1"/>
        </p:nvPicPr>
        <p:blipFill>
          <a:blip r:embed="rId116">
            <a:extLst>
              <a:ext uri="{96DAC541-7B7A-43D3-8B79-37D633B846F1}">
                <asvg:svgBlip xmlns:asvg="http://schemas.microsoft.com/office/drawing/2016/SVG/main" r:embed="rId117"/>
              </a:ext>
            </a:extLst>
          </a:blip>
          <a:stretch>
            <a:fillRect/>
          </a:stretch>
        </p:blipFill>
        <p:spPr>
          <a:xfrm>
            <a:off x="9426669" y="2782917"/>
            <a:ext cx="252000" cy="252000"/>
          </a:xfrm>
          <a:prstGeom prst="rect">
            <a:avLst/>
          </a:prstGeom>
        </p:spPr>
      </p:pic>
      <p:pic>
        <p:nvPicPr>
          <p:cNvPr id="74" name="Graphic 73">
            <a:extLst>
              <a:ext uri="{FF2B5EF4-FFF2-40B4-BE49-F238E27FC236}">
                <a16:creationId xmlns:a16="http://schemas.microsoft.com/office/drawing/2014/main" id="{C296A1A7-8CF2-9CA4-D208-D59E25B29880}"/>
              </a:ext>
            </a:extLst>
          </p:cNvPr>
          <p:cNvPicPr>
            <a:picLocks noChangeAspect="1"/>
          </p:cNvPicPr>
          <p:nvPr userDrawn="1"/>
        </p:nvPicPr>
        <p:blipFill>
          <a:blip r:embed="rId76">
            <a:extLst>
              <a:ext uri="{96DAC541-7B7A-43D3-8B79-37D633B846F1}">
                <asvg:svgBlip xmlns:asvg="http://schemas.microsoft.com/office/drawing/2016/SVG/main" r:embed="rId77"/>
              </a:ext>
            </a:extLst>
          </a:blip>
          <a:stretch>
            <a:fillRect/>
          </a:stretch>
        </p:blipFill>
        <p:spPr>
          <a:xfrm>
            <a:off x="9887558" y="2782917"/>
            <a:ext cx="252000" cy="252000"/>
          </a:xfrm>
          <a:prstGeom prst="rect">
            <a:avLst/>
          </a:prstGeom>
        </p:spPr>
      </p:pic>
      <p:pic>
        <p:nvPicPr>
          <p:cNvPr id="75" name="Graphic 74">
            <a:extLst>
              <a:ext uri="{FF2B5EF4-FFF2-40B4-BE49-F238E27FC236}">
                <a16:creationId xmlns:a16="http://schemas.microsoft.com/office/drawing/2014/main" id="{32C4D916-FC10-CD5A-AF39-0501B690654D}"/>
              </a:ext>
            </a:extLst>
          </p:cNvPr>
          <p:cNvPicPr>
            <a:picLocks noChangeAspect="1"/>
          </p:cNvPicPr>
          <p:nvPr userDrawn="1"/>
        </p:nvPicPr>
        <p:blipFill>
          <a:blip r:embed="rId118">
            <a:extLst>
              <a:ext uri="{96DAC541-7B7A-43D3-8B79-37D633B846F1}">
                <asvg:svgBlip xmlns:asvg="http://schemas.microsoft.com/office/drawing/2016/SVG/main" r:embed="rId119"/>
              </a:ext>
            </a:extLst>
          </a:blip>
          <a:stretch>
            <a:fillRect/>
          </a:stretch>
        </p:blipFill>
        <p:spPr>
          <a:xfrm>
            <a:off x="10348447" y="2782917"/>
            <a:ext cx="252000" cy="252000"/>
          </a:xfrm>
          <a:prstGeom prst="rect">
            <a:avLst/>
          </a:prstGeom>
        </p:spPr>
      </p:pic>
      <p:pic>
        <p:nvPicPr>
          <p:cNvPr id="76" name="Graphic 75">
            <a:extLst>
              <a:ext uri="{FF2B5EF4-FFF2-40B4-BE49-F238E27FC236}">
                <a16:creationId xmlns:a16="http://schemas.microsoft.com/office/drawing/2014/main" id="{7B22DE66-DA60-EF85-0E48-575AB385F0B2}"/>
              </a:ext>
            </a:extLst>
          </p:cNvPr>
          <p:cNvPicPr>
            <a:picLocks noChangeAspect="1"/>
          </p:cNvPicPr>
          <p:nvPr userDrawn="1"/>
        </p:nvPicPr>
        <p:blipFill>
          <a:blip r:embed="rId120">
            <a:extLst>
              <a:ext uri="{96DAC541-7B7A-43D3-8B79-37D633B846F1}">
                <asvg:svgBlip xmlns:asvg="http://schemas.microsoft.com/office/drawing/2016/SVG/main" r:embed="rId121"/>
              </a:ext>
            </a:extLst>
          </a:blip>
          <a:stretch>
            <a:fillRect/>
          </a:stretch>
        </p:blipFill>
        <p:spPr>
          <a:xfrm>
            <a:off x="10809336" y="2782917"/>
            <a:ext cx="252000" cy="252000"/>
          </a:xfrm>
          <a:prstGeom prst="rect">
            <a:avLst/>
          </a:prstGeom>
        </p:spPr>
      </p:pic>
      <p:pic>
        <p:nvPicPr>
          <p:cNvPr id="77" name="Graphic 76">
            <a:extLst>
              <a:ext uri="{FF2B5EF4-FFF2-40B4-BE49-F238E27FC236}">
                <a16:creationId xmlns:a16="http://schemas.microsoft.com/office/drawing/2014/main" id="{02875E89-161F-953A-C0CF-0057AA8E1A46}"/>
              </a:ext>
            </a:extLst>
          </p:cNvPr>
          <p:cNvPicPr>
            <a:picLocks noChangeAspect="1"/>
          </p:cNvPicPr>
          <p:nvPr userDrawn="1"/>
        </p:nvPicPr>
        <p:blipFill>
          <a:blip r:embed="rId122">
            <a:extLst>
              <a:ext uri="{96DAC541-7B7A-43D3-8B79-37D633B846F1}">
                <asvg:svgBlip xmlns:asvg="http://schemas.microsoft.com/office/drawing/2016/SVG/main" r:embed="rId123"/>
              </a:ext>
            </a:extLst>
          </a:blip>
          <a:stretch>
            <a:fillRect/>
          </a:stretch>
        </p:blipFill>
        <p:spPr>
          <a:xfrm>
            <a:off x="11270225" y="2782917"/>
            <a:ext cx="252000" cy="252000"/>
          </a:xfrm>
          <a:prstGeom prst="rect">
            <a:avLst/>
          </a:prstGeom>
        </p:spPr>
      </p:pic>
      <p:pic>
        <p:nvPicPr>
          <p:cNvPr id="78" name="Graphic 77">
            <a:extLst>
              <a:ext uri="{FF2B5EF4-FFF2-40B4-BE49-F238E27FC236}">
                <a16:creationId xmlns:a16="http://schemas.microsoft.com/office/drawing/2014/main" id="{F9E62A98-B913-8390-AD14-055B5C47AD28}"/>
              </a:ext>
            </a:extLst>
          </p:cNvPr>
          <p:cNvPicPr>
            <a:picLocks noChangeAspect="1"/>
          </p:cNvPicPr>
          <p:nvPr userDrawn="1"/>
        </p:nvPicPr>
        <p:blipFill>
          <a:blip r:embed="rId124">
            <a:extLst>
              <a:ext uri="{96DAC541-7B7A-43D3-8B79-37D633B846F1}">
                <asvg:svgBlip xmlns:asvg="http://schemas.microsoft.com/office/drawing/2016/SVG/main" r:embed="rId125"/>
              </a:ext>
            </a:extLst>
          </a:blip>
          <a:stretch>
            <a:fillRect/>
          </a:stretch>
        </p:blipFill>
        <p:spPr>
          <a:xfrm>
            <a:off x="11731114" y="2782917"/>
            <a:ext cx="252000" cy="252000"/>
          </a:xfrm>
          <a:prstGeom prst="rect">
            <a:avLst/>
          </a:prstGeom>
        </p:spPr>
      </p:pic>
      <p:sp>
        <p:nvSpPr>
          <p:cNvPr id="79" name="TextBox 78">
            <a:extLst>
              <a:ext uri="{FF2B5EF4-FFF2-40B4-BE49-F238E27FC236}">
                <a16:creationId xmlns:a16="http://schemas.microsoft.com/office/drawing/2014/main" id="{0371E52D-06AA-03DF-5D43-27F38DA4449C}"/>
              </a:ext>
            </a:extLst>
          </p:cNvPr>
          <p:cNvSpPr txBox="1"/>
          <p:nvPr userDrawn="1"/>
        </p:nvSpPr>
        <p:spPr>
          <a:xfrm>
            <a:off x="0" y="2342154"/>
            <a:ext cx="3237396" cy="369332"/>
          </a:xfrm>
          <a:prstGeom prst="rect">
            <a:avLst/>
          </a:prstGeom>
          <a:noFill/>
        </p:spPr>
        <p:txBody>
          <a:bodyPr wrap="square" rtlCol="0">
            <a:spAutoFit/>
          </a:bodyPr>
          <a:lstStyle/>
          <a:p>
            <a:r>
              <a:rPr lang="en-GB"/>
              <a:t>Databases</a:t>
            </a:r>
          </a:p>
        </p:txBody>
      </p:sp>
      <p:pic>
        <p:nvPicPr>
          <p:cNvPr id="80" name="Graphic 79">
            <a:extLst>
              <a:ext uri="{FF2B5EF4-FFF2-40B4-BE49-F238E27FC236}">
                <a16:creationId xmlns:a16="http://schemas.microsoft.com/office/drawing/2014/main" id="{45201F1F-E9E4-3A70-C626-661A77F39AB3}"/>
              </a:ext>
            </a:extLst>
          </p:cNvPr>
          <p:cNvPicPr>
            <a:picLocks noChangeAspect="1"/>
          </p:cNvPicPr>
          <p:nvPr userDrawn="1"/>
        </p:nvPicPr>
        <p:blipFill>
          <a:blip r:embed="rId126">
            <a:extLst>
              <a:ext uri="{96DAC541-7B7A-43D3-8B79-37D633B846F1}">
                <asvg:svgBlip xmlns:asvg="http://schemas.microsoft.com/office/drawing/2016/SVG/main" r:embed="rId127"/>
              </a:ext>
            </a:extLst>
          </a:blip>
          <a:stretch>
            <a:fillRect/>
          </a:stretch>
        </p:blipFill>
        <p:spPr>
          <a:xfrm>
            <a:off x="168306" y="3580368"/>
            <a:ext cx="252000" cy="252000"/>
          </a:xfrm>
          <a:prstGeom prst="rect">
            <a:avLst/>
          </a:prstGeom>
        </p:spPr>
      </p:pic>
      <p:pic>
        <p:nvPicPr>
          <p:cNvPr id="81" name="Graphic 80">
            <a:extLst>
              <a:ext uri="{FF2B5EF4-FFF2-40B4-BE49-F238E27FC236}">
                <a16:creationId xmlns:a16="http://schemas.microsoft.com/office/drawing/2014/main" id="{AE837F7A-1E45-9FC5-F865-6BC5BA72A0EE}"/>
              </a:ext>
            </a:extLst>
          </p:cNvPr>
          <p:cNvPicPr>
            <a:picLocks noChangeAspect="1"/>
          </p:cNvPicPr>
          <p:nvPr userDrawn="1"/>
        </p:nvPicPr>
        <p:blipFill>
          <a:blip r:embed="rId128">
            <a:extLst>
              <a:ext uri="{96DAC541-7B7A-43D3-8B79-37D633B846F1}">
                <asvg:svgBlip xmlns:asvg="http://schemas.microsoft.com/office/drawing/2016/SVG/main" r:embed="rId129"/>
              </a:ext>
            </a:extLst>
          </a:blip>
          <a:stretch>
            <a:fillRect/>
          </a:stretch>
        </p:blipFill>
        <p:spPr>
          <a:xfrm>
            <a:off x="1205306" y="3580368"/>
            <a:ext cx="252000" cy="252000"/>
          </a:xfrm>
          <a:prstGeom prst="rect">
            <a:avLst/>
          </a:prstGeom>
        </p:spPr>
      </p:pic>
      <p:pic>
        <p:nvPicPr>
          <p:cNvPr id="82" name="Graphic 81">
            <a:extLst>
              <a:ext uri="{FF2B5EF4-FFF2-40B4-BE49-F238E27FC236}">
                <a16:creationId xmlns:a16="http://schemas.microsoft.com/office/drawing/2014/main" id="{87D2F995-4ECB-FEB0-B727-98463C19D737}"/>
              </a:ext>
            </a:extLst>
          </p:cNvPr>
          <p:cNvPicPr>
            <a:picLocks noChangeAspect="1"/>
          </p:cNvPicPr>
          <p:nvPr userDrawn="1"/>
        </p:nvPicPr>
        <p:blipFill>
          <a:blip r:embed="rId130">
            <a:extLst>
              <a:ext uri="{96DAC541-7B7A-43D3-8B79-37D633B846F1}">
                <asvg:svgBlip xmlns:asvg="http://schemas.microsoft.com/office/drawing/2016/SVG/main" r:embed="rId131"/>
              </a:ext>
            </a:extLst>
          </a:blip>
          <a:stretch>
            <a:fillRect/>
          </a:stretch>
        </p:blipFill>
        <p:spPr>
          <a:xfrm>
            <a:off x="2242306" y="3580368"/>
            <a:ext cx="252000" cy="252000"/>
          </a:xfrm>
          <a:prstGeom prst="rect">
            <a:avLst/>
          </a:prstGeom>
        </p:spPr>
      </p:pic>
      <p:pic>
        <p:nvPicPr>
          <p:cNvPr id="83" name="Graphic 82">
            <a:extLst>
              <a:ext uri="{FF2B5EF4-FFF2-40B4-BE49-F238E27FC236}">
                <a16:creationId xmlns:a16="http://schemas.microsoft.com/office/drawing/2014/main" id="{4B0A38CE-742E-25D8-DFF3-67B0D1EA0186}"/>
              </a:ext>
            </a:extLst>
          </p:cNvPr>
          <p:cNvPicPr>
            <a:picLocks noChangeAspect="1"/>
          </p:cNvPicPr>
          <p:nvPr userDrawn="1"/>
        </p:nvPicPr>
        <p:blipFill>
          <a:blip r:embed="rId132">
            <a:extLst>
              <a:ext uri="{96DAC541-7B7A-43D3-8B79-37D633B846F1}">
                <asvg:svgBlip xmlns:asvg="http://schemas.microsoft.com/office/drawing/2016/SVG/main" r:embed="rId133"/>
              </a:ext>
            </a:extLst>
          </a:blip>
          <a:stretch>
            <a:fillRect/>
          </a:stretch>
        </p:blipFill>
        <p:spPr>
          <a:xfrm>
            <a:off x="3279306" y="3580368"/>
            <a:ext cx="252000" cy="252000"/>
          </a:xfrm>
          <a:prstGeom prst="rect">
            <a:avLst/>
          </a:prstGeom>
        </p:spPr>
      </p:pic>
      <p:pic>
        <p:nvPicPr>
          <p:cNvPr id="84" name="Graphic 83">
            <a:extLst>
              <a:ext uri="{FF2B5EF4-FFF2-40B4-BE49-F238E27FC236}">
                <a16:creationId xmlns:a16="http://schemas.microsoft.com/office/drawing/2014/main" id="{42C4CBC5-1DB4-EFA9-4788-32148700237E}"/>
              </a:ext>
            </a:extLst>
          </p:cNvPr>
          <p:cNvPicPr>
            <a:picLocks noChangeAspect="1"/>
          </p:cNvPicPr>
          <p:nvPr userDrawn="1"/>
        </p:nvPicPr>
        <p:blipFill>
          <a:blip r:embed="rId134">
            <a:extLst>
              <a:ext uri="{96DAC541-7B7A-43D3-8B79-37D633B846F1}">
                <asvg:svgBlip xmlns:asvg="http://schemas.microsoft.com/office/drawing/2016/SVG/main" r:embed="rId135"/>
              </a:ext>
            </a:extLst>
          </a:blip>
          <a:stretch>
            <a:fillRect/>
          </a:stretch>
        </p:blipFill>
        <p:spPr>
          <a:xfrm>
            <a:off x="4316306" y="3580368"/>
            <a:ext cx="252000" cy="252000"/>
          </a:xfrm>
          <a:prstGeom prst="rect">
            <a:avLst/>
          </a:prstGeom>
        </p:spPr>
      </p:pic>
      <p:pic>
        <p:nvPicPr>
          <p:cNvPr id="85" name="Graphic 84">
            <a:extLst>
              <a:ext uri="{FF2B5EF4-FFF2-40B4-BE49-F238E27FC236}">
                <a16:creationId xmlns:a16="http://schemas.microsoft.com/office/drawing/2014/main" id="{FB7CF591-9BF7-CE01-9895-B19F71891862}"/>
              </a:ext>
            </a:extLst>
          </p:cNvPr>
          <p:cNvPicPr>
            <a:picLocks noChangeAspect="1"/>
          </p:cNvPicPr>
          <p:nvPr userDrawn="1"/>
        </p:nvPicPr>
        <p:blipFill>
          <a:blip r:embed="rId136">
            <a:extLst>
              <a:ext uri="{96DAC541-7B7A-43D3-8B79-37D633B846F1}">
                <asvg:svgBlip xmlns:asvg="http://schemas.microsoft.com/office/drawing/2016/SVG/main" r:embed="rId137"/>
              </a:ext>
            </a:extLst>
          </a:blip>
          <a:stretch>
            <a:fillRect/>
          </a:stretch>
        </p:blipFill>
        <p:spPr>
          <a:xfrm>
            <a:off x="5353306" y="3580368"/>
            <a:ext cx="252000" cy="252000"/>
          </a:xfrm>
          <a:prstGeom prst="rect">
            <a:avLst/>
          </a:prstGeom>
        </p:spPr>
      </p:pic>
      <p:pic>
        <p:nvPicPr>
          <p:cNvPr id="86" name="Graphic 85">
            <a:extLst>
              <a:ext uri="{FF2B5EF4-FFF2-40B4-BE49-F238E27FC236}">
                <a16:creationId xmlns:a16="http://schemas.microsoft.com/office/drawing/2014/main" id="{75F1A103-42FC-CDF6-5761-8B87C0FAFEE9}"/>
              </a:ext>
            </a:extLst>
          </p:cNvPr>
          <p:cNvPicPr>
            <a:picLocks noChangeAspect="1"/>
          </p:cNvPicPr>
          <p:nvPr userDrawn="1"/>
        </p:nvPicPr>
        <p:blipFill>
          <a:blip r:embed="rId138">
            <a:extLst>
              <a:ext uri="{96DAC541-7B7A-43D3-8B79-37D633B846F1}">
                <asvg:svgBlip xmlns:asvg="http://schemas.microsoft.com/office/drawing/2016/SVG/main" r:embed="rId139"/>
              </a:ext>
            </a:extLst>
          </a:blip>
          <a:stretch>
            <a:fillRect/>
          </a:stretch>
        </p:blipFill>
        <p:spPr>
          <a:xfrm>
            <a:off x="6390306" y="3580368"/>
            <a:ext cx="252000" cy="252000"/>
          </a:xfrm>
          <a:prstGeom prst="rect">
            <a:avLst/>
          </a:prstGeom>
        </p:spPr>
      </p:pic>
      <p:pic>
        <p:nvPicPr>
          <p:cNvPr id="87" name="Graphic 86">
            <a:extLst>
              <a:ext uri="{FF2B5EF4-FFF2-40B4-BE49-F238E27FC236}">
                <a16:creationId xmlns:a16="http://schemas.microsoft.com/office/drawing/2014/main" id="{01E0CAF8-D432-6213-1A92-542922259E59}"/>
              </a:ext>
            </a:extLst>
          </p:cNvPr>
          <p:cNvPicPr>
            <a:picLocks noChangeAspect="1"/>
          </p:cNvPicPr>
          <p:nvPr userDrawn="1"/>
        </p:nvPicPr>
        <p:blipFill>
          <a:blip r:embed="rId140">
            <a:extLst>
              <a:ext uri="{96DAC541-7B7A-43D3-8B79-37D633B846F1}">
                <asvg:svgBlip xmlns:asvg="http://schemas.microsoft.com/office/drawing/2016/SVG/main" r:embed="rId141"/>
              </a:ext>
            </a:extLst>
          </a:blip>
          <a:stretch>
            <a:fillRect/>
          </a:stretch>
        </p:blipFill>
        <p:spPr>
          <a:xfrm>
            <a:off x="7427306" y="3580368"/>
            <a:ext cx="252000" cy="252000"/>
          </a:xfrm>
          <a:prstGeom prst="rect">
            <a:avLst/>
          </a:prstGeom>
        </p:spPr>
      </p:pic>
      <p:pic>
        <p:nvPicPr>
          <p:cNvPr id="88" name="Graphic 87">
            <a:extLst>
              <a:ext uri="{FF2B5EF4-FFF2-40B4-BE49-F238E27FC236}">
                <a16:creationId xmlns:a16="http://schemas.microsoft.com/office/drawing/2014/main" id="{4135EE86-B919-7DDC-48E6-466C5FF1B5AC}"/>
              </a:ext>
            </a:extLst>
          </p:cNvPr>
          <p:cNvPicPr>
            <a:picLocks noChangeAspect="1"/>
          </p:cNvPicPr>
          <p:nvPr userDrawn="1"/>
        </p:nvPicPr>
        <p:blipFill>
          <a:blip r:embed="rId142">
            <a:extLst>
              <a:ext uri="{96DAC541-7B7A-43D3-8B79-37D633B846F1}">
                <asvg:svgBlip xmlns:asvg="http://schemas.microsoft.com/office/drawing/2016/SVG/main" r:embed="rId143"/>
              </a:ext>
            </a:extLst>
          </a:blip>
          <a:stretch>
            <a:fillRect/>
          </a:stretch>
        </p:blipFill>
        <p:spPr>
          <a:xfrm>
            <a:off x="8464306" y="3580368"/>
            <a:ext cx="252000" cy="252000"/>
          </a:xfrm>
          <a:prstGeom prst="rect">
            <a:avLst/>
          </a:prstGeom>
        </p:spPr>
      </p:pic>
      <p:pic>
        <p:nvPicPr>
          <p:cNvPr id="89" name="Graphic 88">
            <a:extLst>
              <a:ext uri="{FF2B5EF4-FFF2-40B4-BE49-F238E27FC236}">
                <a16:creationId xmlns:a16="http://schemas.microsoft.com/office/drawing/2014/main" id="{BC87223A-30BA-EAC6-4C6B-983DA1576E01}"/>
              </a:ext>
            </a:extLst>
          </p:cNvPr>
          <p:cNvPicPr>
            <a:picLocks noChangeAspect="1"/>
          </p:cNvPicPr>
          <p:nvPr userDrawn="1"/>
        </p:nvPicPr>
        <p:blipFill>
          <a:blip r:embed="rId144">
            <a:extLst>
              <a:ext uri="{96DAC541-7B7A-43D3-8B79-37D633B846F1}">
                <asvg:svgBlip xmlns:asvg="http://schemas.microsoft.com/office/drawing/2016/SVG/main" r:embed="rId145"/>
              </a:ext>
            </a:extLst>
          </a:blip>
          <a:stretch>
            <a:fillRect/>
          </a:stretch>
        </p:blipFill>
        <p:spPr>
          <a:xfrm>
            <a:off x="9501306" y="3580368"/>
            <a:ext cx="252000" cy="252000"/>
          </a:xfrm>
          <a:prstGeom prst="rect">
            <a:avLst/>
          </a:prstGeom>
        </p:spPr>
      </p:pic>
      <p:pic>
        <p:nvPicPr>
          <p:cNvPr id="90" name="Graphic 89">
            <a:extLst>
              <a:ext uri="{FF2B5EF4-FFF2-40B4-BE49-F238E27FC236}">
                <a16:creationId xmlns:a16="http://schemas.microsoft.com/office/drawing/2014/main" id="{32F36FCC-E5E6-630C-EA45-A52433900C4B}"/>
              </a:ext>
            </a:extLst>
          </p:cNvPr>
          <p:cNvPicPr>
            <a:picLocks noChangeAspect="1"/>
          </p:cNvPicPr>
          <p:nvPr userDrawn="1"/>
        </p:nvPicPr>
        <p:blipFill>
          <a:blip r:embed="rId146">
            <a:extLst>
              <a:ext uri="{96DAC541-7B7A-43D3-8B79-37D633B846F1}">
                <asvg:svgBlip xmlns:asvg="http://schemas.microsoft.com/office/drawing/2016/SVG/main" r:embed="rId147"/>
              </a:ext>
            </a:extLst>
          </a:blip>
          <a:stretch>
            <a:fillRect/>
          </a:stretch>
        </p:blipFill>
        <p:spPr>
          <a:xfrm>
            <a:off x="10538306" y="3580368"/>
            <a:ext cx="252000" cy="252000"/>
          </a:xfrm>
          <a:prstGeom prst="rect">
            <a:avLst/>
          </a:prstGeom>
        </p:spPr>
      </p:pic>
      <p:sp>
        <p:nvSpPr>
          <p:cNvPr id="91" name="TextBox 90">
            <a:extLst>
              <a:ext uri="{FF2B5EF4-FFF2-40B4-BE49-F238E27FC236}">
                <a16:creationId xmlns:a16="http://schemas.microsoft.com/office/drawing/2014/main" id="{9355D640-F873-FB54-CC68-D25DFA1675B7}"/>
              </a:ext>
            </a:extLst>
          </p:cNvPr>
          <p:cNvSpPr txBox="1"/>
          <p:nvPr userDrawn="1"/>
        </p:nvSpPr>
        <p:spPr>
          <a:xfrm>
            <a:off x="0" y="3223986"/>
            <a:ext cx="3237396" cy="369332"/>
          </a:xfrm>
          <a:prstGeom prst="rect">
            <a:avLst/>
          </a:prstGeom>
          <a:noFill/>
        </p:spPr>
        <p:txBody>
          <a:bodyPr wrap="square" rtlCol="0">
            <a:spAutoFit/>
          </a:bodyPr>
          <a:lstStyle/>
          <a:p>
            <a:r>
              <a:rPr lang="en-GB"/>
              <a:t>DevOps</a:t>
            </a:r>
          </a:p>
        </p:txBody>
      </p:sp>
      <p:pic>
        <p:nvPicPr>
          <p:cNvPr id="92" name="Graphic 91">
            <a:extLst>
              <a:ext uri="{FF2B5EF4-FFF2-40B4-BE49-F238E27FC236}">
                <a16:creationId xmlns:a16="http://schemas.microsoft.com/office/drawing/2014/main" id="{0A5C1493-56A6-2493-DF8A-1FF8826ACAE2}"/>
              </a:ext>
            </a:extLst>
          </p:cNvPr>
          <p:cNvPicPr>
            <a:picLocks noChangeAspect="1"/>
          </p:cNvPicPr>
          <p:nvPr userDrawn="1"/>
        </p:nvPicPr>
        <p:blipFill>
          <a:blip r:embed="rId148">
            <a:extLst>
              <a:ext uri="{96DAC541-7B7A-43D3-8B79-37D633B846F1}">
                <asvg:svgBlip xmlns:asvg="http://schemas.microsoft.com/office/drawing/2016/SVG/main" r:embed="rId149"/>
              </a:ext>
            </a:extLst>
          </a:blip>
          <a:stretch>
            <a:fillRect/>
          </a:stretch>
        </p:blipFill>
        <p:spPr>
          <a:xfrm>
            <a:off x="7250" y="4356568"/>
            <a:ext cx="252000" cy="252000"/>
          </a:xfrm>
          <a:prstGeom prst="rect">
            <a:avLst/>
          </a:prstGeom>
        </p:spPr>
      </p:pic>
      <p:pic>
        <p:nvPicPr>
          <p:cNvPr id="93" name="Graphic 92">
            <a:extLst>
              <a:ext uri="{FF2B5EF4-FFF2-40B4-BE49-F238E27FC236}">
                <a16:creationId xmlns:a16="http://schemas.microsoft.com/office/drawing/2014/main" id="{E9B5C18D-BE61-0A14-1929-F69956EA97FE}"/>
              </a:ext>
            </a:extLst>
          </p:cNvPr>
          <p:cNvPicPr>
            <a:picLocks noChangeAspect="1"/>
          </p:cNvPicPr>
          <p:nvPr userDrawn="1"/>
        </p:nvPicPr>
        <p:blipFill>
          <a:blip r:embed="rId150">
            <a:extLst>
              <a:ext uri="{96DAC541-7B7A-43D3-8B79-37D633B846F1}">
                <asvg:svgBlip xmlns:asvg="http://schemas.microsoft.com/office/drawing/2016/SVG/main" r:embed="rId151"/>
              </a:ext>
            </a:extLst>
          </a:blip>
          <a:stretch>
            <a:fillRect/>
          </a:stretch>
        </p:blipFill>
        <p:spPr>
          <a:xfrm>
            <a:off x="266500" y="4356568"/>
            <a:ext cx="252000" cy="252000"/>
          </a:xfrm>
          <a:prstGeom prst="rect">
            <a:avLst/>
          </a:prstGeom>
        </p:spPr>
      </p:pic>
      <p:pic>
        <p:nvPicPr>
          <p:cNvPr id="94" name="Graphic 93">
            <a:extLst>
              <a:ext uri="{FF2B5EF4-FFF2-40B4-BE49-F238E27FC236}">
                <a16:creationId xmlns:a16="http://schemas.microsoft.com/office/drawing/2014/main" id="{BE274410-BC86-D9E1-F513-E183C96B401B}"/>
              </a:ext>
            </a:extLst>
          </p:cNvPr>
          <p:cNvPicPr>
            <a:picLocks noChangeAspect="1"/>
          </p:cNvPicPr>
          <p:nvPr userDrawn="1"/>
        </p:nvPicPr>
        <p:blipFill>
          <a:blip r:embed="rId152">
            <a:extLst>
              <a:ext uri="{96DAC541-7B7A-43D3-8B79-37D633B846F1}">
                <asvg:svgBlip xmlns:asvg="http://schemas.microsoft.com/office/drawing/2016/SVG/main" r:embed="rId153"/>
              </a:ext>
            </a:extLst>
          </a:blip>
          <a:stretch>
            <a:fillRect/>
          </a:stretch>
        </p:blipFill>
        <p:spPr>
          <a:xfrm>
            <a:off x="525750" y="4356568"/>
            <a:ext cx="252000" cy="252000"/>
          </a:xfrm>
          <a:prstGeom prst="rect">
            <a:avLst/>
          </a:prstGeom>
        </p:spPr>
      </p:pic>
      <p:pic>
        <p:nvPicPr>
          <p:cNvPr id="95" name="Graphic 94">
            <a:extLst>
              <a:ext uri="{FF2B5EF4-FFF2-40B4-BE49-F238E27FC236}">
                <a16:creationId xmlns:a16="http://schemas.microsoft.com/office/drawing/2014/main" id="{1B420914-17D9-7489-F04F-EB6DD037843E}"/>
              </a:ext>
            </a:extLst>
          </p:cNvPr>
          <p:cNvPicPr>
            <a:picLocks noChangeAspect="1"/>
          </p:cNvPicPr>
          <p:nvPr userDrawn="1"/>
        </p:nvPicPr>
        <p:blipFill>
          <a:blip r:embed="rId154">
            <a:extLst>
              <a:ext uri="{96DAC541-7B7A-43D3-8B79-37D633B846F1}">
                <asvg:svgBlip xmlns:asvg="http://schemas.microsoft.com/office/drawing/2016/SVG/main" r:embed="rId155"/>
              </a:ext>
            </a:extLst>
          </a:blip>
          <a:stretch>
            <a:fillRect/>
          </a:stretch>
        </p:blipFill>
        <p:spPr>
          <a:xfrm>
            <a:off x="785000" y="4345935"/>
            <a:ext cx="252000" cy="252000"/>
          </a:xfrm>
          <a:prstGeom prst="rect">
            <a:avLst/>
          </a:prstGeom>
        </p:spPr>
      </p:pic>
      <p:pic>
        <p:nvPicPr>
          <p:cNvPr id="96" name="Graphic 95">
            <a:extLst>
              <a:ext uri="{FF2B5EF4-FFF2-40B4-BE49-F238E27FC236}">
                <a16:creationId xmlns:a16="http://schemas.microsoft.com/office/drawing/2014/main" id="{7ED9AAD6-8221-FE57-E1ED-C625623DA726}"/>
              </a:ext>
            </a:extLst>
          </p:cNvPr>
          <p:cNvPicPr>
            <a:picLocks noChangeAspect="1"/>
          </p:cNvPicPr>
          <p:nvPr userDrawn="1"/>
        </p:nvPicPr>
        <p:blipFill>
          <a:blip r:embed="rId156">
            <a:extLst>
              <a:ext uri="{96DAC541-7B7A-43D3-8B79-37D633B846F1}">
                <asvg:svgBlip xmlns:asvg="http://schemas.microsoft.com/office/drawing/2016/SVG/main" r:embed="rId157"/>
              </a:ext>
            </a:extLst>
          </a:blip>
          <a:stretch>
            <a:fillRect/>
          </a:stretch>
        </p:blipFill>
        <p:spPr>
          <a:xfrm>
            <a:off x="1044250" y="4356568"/>
            <a:ext cx="252000" cy="252000"/>
          </a:xfrm>
          <a:prstGeom prst="rect">
            <a:avLst/>
          </a:prstGeom>
        </p:spPr>
      </p:pic>
      <p:pic>
        <p:nvPicPr>
          <p:cNvPr id="97" name="Graphic 96">
            <a:extLst>
              <a:ext uri="{FF2B5EF4-FFF2-40B4-BE49-F238E27FC236}">
                <a16:creationId xmlns:a16="http://schemas.microsoft.com/office/drawing/2014/main" id="{C6988C50-5615-0CA8-790A-C18D50884F63}"/>
              </a:ext>
            </a:extLst>
          </p:cNvPr>
          <p:cNvPicPr>
            <a:picLocks noChangeAspect="1"/>
          </p:cNvPicPr>
          <p:nvPr userDrawn="1"/>
        </p:nvPicPr>
        <p:blipFill>
          <a:blip r:embed="rId158">
            <a:extLst>
              <a:ext uri="{96DAC541-7B7A-43D3-8B79-37D633B846F1}">
                <asvg:svgBlip xmlns:asvg="http://schemas.microsoft.com/office/drawing/2016/SVG/main" r:embed="rId159"/>
              </a:ext>
            </a:extLst>
          </a:blip>
          <a:stretch>
            <a:fillRect/>
          </a:stretch>
        </p:blipFill>
        <p:spPr>
          <a:xfrm>
            <a:off x="1303500" y="4356568"/>
            <a:ext cx="252000" cy="252000"/>
          </a:xfrm>
          <a:prstGeom prst="rect">
            <a:avLst/>
          </a:prstGeom>
        </p:spPr>
      </p:pic>
      <p:pic>
        <p:nvPicPr>
          <p:cNvPr id="98" name="Graphic 97">
            <a:extLst>
              <a:ext uri="{FF2B5EF4-FFF2-40B4-BE49-F238E27FC236}">
                <a16:creationId xmlns:a16="http://schemas.microsoft.com/office/drawing/2014/main" id="{A39446CF-59C8-853F-DA5F-31B952C27CC1}"/>
              </a:ext>
            </a:extLst>
          </p:cNvPr>
          <p:cNvPicPr>
            <a:picLocks noChangeAspect="1"/>
          </p:cNvPicPr>
          <p:nvPr userDrawn="1"/>
        </p:nvPicPr>
        <p:blipFill>
          <a:blip r:embed="rId160">
            <a:extLst>
              <a:ext uri="{96DAC541-7B7A-43D3-8B79-37D633B846F1}">
                <asvg:svgBlip xmlns:asvg="http://schemas.microsoft.com/office/drawing/2016/SVG/main" r:embed="rId161"/>
              </a:ext>
            </a:extLst>
          </a:blip>
          <a:stretch>
            <a:fillRect/>
          </a:stretch>
        </p:blipFill>
        <p:spPr>
          <a:xfrm>
            <a:off x="1562750" y="4356568"/>
            <a:ext cx="252000" cy="252000"/>
          </a:xfrm>
          <a:prstGeom prst="rect">
            <a:avLst/>
          </a:prstGeom>
        </p:spPr>
      </p:pic>
      <p:pic>
        <p:nvPicPr>
          <p:cNvPr id="99" name="Graphic 98">
            <a:extLst>
              <a:ext uri="{FF2B5EF4-FFF2-40B4-BE49-F238E27FC236}">
                <a16:creationId xmlns:a16="http://schemas.microsoft.com/office/drawing/2014/main" id="{07358CA3-C21D-73E9-3E04-744994442DEB}"/>
              </a:ext>
            </a:extLst>
          </p:cNvPr>
          <p:cNvPicPr>
            <a:picLocks noChangeAspect="1"/>
          </p:cNvPicPr>
          <p:nvPr userDrawn="1"/>
        </p:nvPicPr>
        <p:blipFill>
          <a:blip r:embed="rId162">
            <a:extLst>
              <a:ext uri="{96DAC541-7B7A-43D3-8B79-37D633B846F1}">
                <asvg:svgBlip xmlns:asvg="http://schemas.microsoft.com/office/drawing/2016/SVG/main" r:embed="rId163"/>
              </a:ext>
            </a:extLst>
          </a:blip>
          <a:stretch>
            <a:fillRect/>
          </a:stretch>
        </p:blipFill>
        <p:spPr>
          <a:xfrm>
            <a:off x="1822000" y="4356568"/>
            <a:ext cx="252000" cy="252000"/>
          </a:xfrm>
          <a:prstGeom prst="rect">
            <a:avLst/>
          </a:prstGeom>
        </p:spPr>
      </p:pic>
      <p:pic>
        <p:nvPicPr>
          <p:cNvPr id="100" name="Graphic 99">
            <a:extLst>
              <a:ext uri="{FF2B5EF4-FFF2-40B4-BE49-F238E27FC236}">
                <a16:creationId xmlns:a16="http://schemas.microsoft.com/office/drawing/2014/main" id="{6139E0C2-A374-9484-F6A6-4074072CB172}"/>
              </a:ext>
            </a:extLst>
          </p:cNvPr>
          <p:cNvPicPr>
            <a:picLocks noChangeAspect="1"/>
          </p:cNvPicPr>
          <p:nvPr userDrawn="1"/>
        </p:nvPicPr>
        <p:blipFill>
          <a:blip r:embed="rId164">
            <a:extLst>
              <a:ext uri="{96DAC541-7B7A-43D3-8B79-37D633B846F1}">
                <asvg:svgBlip xmlns:asvg="http://schemas.microsoft.com/office/drawing/2016/SVG/main" r:embed="rId165"/>
              </a:ext>
            </a:extLst>
          </a:blip>
          <a:stretch>
            <a:fillRect/>
          </a:stretch>
        </p:blipFill>
        <p:spPr>
          <a:xfrm>
            <a:off x="2081250" y="4356568"/>
            <a:ext cx="252000" cy="252000"/>
          </a:xfrm>
          <a:prstGeom prst="rect">
            <a:avLst/>
          </a:prstGeom>
        </p:spPr>
      </p:pic>
      <p:pic>
        <p:nvPicPr>
          <p:cNvPr id="101" name="Graphic 100">
            <a:extLst>
              <a:ext uri="{FF2B5EF4-FFF2-40B4-BE49-F238E27FC236}">
                <a16:creationId xmlns:a16="http://schemas.microsoft.com/office/drawing/2014/main" id="{39E32F9B-7470-2E6A-94B5-285D768CE883}"/>
              </a:ext>
            </a:extLst>
          </p:cNvPr>
          <p:cNvPicPr>
            <a:picLocks noChangeAspect="1"/>
          </p:cNvPicPr>
          <p:nvPr userDrawn="1"/>
        </p:nvPicPr>
        <p:blipFill>
          <a:blip r:embed="rId166">
            <a:extLst>
              <a:ext uri="{96DAC541-7B7A-43D3-8B79-37D633B846F1}">
                <asvg:svgBlip xmlns:asvg="http://schemas.microsoft.com/office/drawing/2016/SVG/main" r:embed="rId167"/>
              </a:ext>
            </a:extLst>
          </a:blip>
          <a:stretch>
            <a:fillRect/>
          </a:stretch>
        </p:blipFill>
        <p:spPr>
          <a:xfrm>
            <a:off x="2340500" y="4356568"/>
            <a:ext cx="252000" cy="252000"/>
          </a:xfrm>
          <a:prstGeom prst="rect">
            <a:avLst/>
          </a:prstGeom>
        </p:spPr>
      </p:pic>
      <p:pic>
        <p:nvPicPr>
          <p:cNvPr id="102" name="Graphic 101">
            <a:extLst>
              <a:ext uri="{FF2B5EF4-FFF2-40B4-BE49-F238E27FC236}">
                <a16:creationId xmlns:a16="http://schemas.microsoft.com/office/drawing/2014/main" id="{CC13ECEE-65FD-BCF0-BC07-2F2EB1D257BB}"/>
              </a:ext>
            </a:extLst>
          </p:cNvPr>
          <p:cNvPicPr>
            <a:picLocks noChangeAspect="1"/>
          </p:cNvPicPr>
          <p:nvPr userDrawn="1"/>
        </p:nvPicPr>
        <p:blipFill>
          <a:blip r:embed="rId168">
            <a:extLst>
              <a:ext uri="{96DAC541-7B7A-43D3-8B79-37D633B846F1}">
                <asvg:svgBlip xmlns:asvg="http://schemas.microsoft.com/office/drawing/2016/SVG/main" r:embed="rId169"/>
              </a:ext>
            </a:extLst>
          </a:blip>
          <a:stretch>
            <a:fillRect/>
          </a:stretch>
        </p:blipFill>
        <p:spPr>
          <a:xfrm>
            <a:off x="2599750" y="4356568"/>
            <a:ext cx="252000" cy="252000"/>
          </a:xfrm>
          <a:prstGeom prst="rect">
            <a:avLst/>
          </a:prstGeom>
        </p:spPr>
      </p:pic>
      <p:pic>
        <p:nvPicPr>
          <p:cNvPr id="103" name="Graphic 102">
            <a:extLst>
              <a:ext uri="{FF2B5EF4-FFF2-40B4-BE49-F238E27FC236}">
                <a16:creationId xmlns:a16="http://schemas.microsoft.com/office/drawing/2014/main" id="{7E99C929-C730-D0E8-5E8A-5FAF3182B17E}"/>
              </a:ext>
            </a:extLst>
          </p:cNvPr>
          <p:cNvPicPr>
            <a:picLocks noChangeAspect="1"/>
          </p:cNvPicPr>
          <p:nvPr userDrawn="1"/>
        </p:nvPicPr>
        <p:blipFill>
          <a:blip r:embed="rId170">
            <a:extLst>
              <a:ext uri="{96DAC541-7B7A-43D3-8B79-37D633B846F1}">
                <asvg:svgBlip xmlns:asvg="http://schemas.microsoft.com/office/drawing/2016/SVG/main" r:embed="rId171"/>
              </a:ext>
            </a:extLst>
          </a:blip>
          <a:stretch>
            <a:fillRect/>
          </a:stretch>
        </p:blipFill>
        <p:spPr>
          <a:xfrm>
            <a:off x="2859000" y="4356568"/>
            <a:ext cx="252000" cy="252000"/>
          </a:xfrm>
          <a:prstGeom prst="rect">
            <a:avLst/>
          </a:prstGeom>
        </p:spPr>
      </p:pic>
      <p:pic>
        <p:nvPicPr>
          <p:cNvPr id="104" name="Graphic 103">
            <a:extLst>
              <a:ext uri="{FF2B5EF4-FFF2-40B4-BE49-F238E27FC236}">
                <a16:creationId xmlns:a16="http://schemas.microsoft.com/office/drawing/2014/main" id="{74ABDE4E-8465-9B49-16D1-ADD2283D143F}"/>
              </a:ext>
            </a:extLst>
          </p:cNvPr>
          <p:cNvPicPr>
            <a:picLocks noChangeAspect="1"/>
          </p:cNvPicPr>
          <p:nvPr userDrawn="1"/>
        </p:nvPicPr>
        <p:blipFill>
          <a:blip r:embed="rId172">
            <a:extLst>
              <a:ext uri="{96DAC541-7B7A-43D3-8B79-37D633B846F1}">
                <asvg:svgBlip xmlns:asvg="http://schemas.microsoft.com/office/drawing/2016/SVG/main" r:embed="rId173"/>
              </a:ext>
            </a:extLst>
          </a:blip>
          <a:stretch>
            <a:fillRect/>
          </a:stretch>
        </p:blipFill>
        <p:spPr>
          <a:xfrm>
            <a:off x="3118250" y="4356568"/>
            <a:ext cx="252000" cy="252000"/>
          </a:xfrm>
          <a:prstGeom prst="rect">
            <a:avLst/>
          </a:prstGeom>
        </p:spPr>
      </p:pic>
      <p:pic>
        <p:nvPicPr>
          <p:cNvPr id="105" name="Graphic 104">
            <a:extLst>
              <a:ext uri="{FF2B5EF4-FFF2-40B4-BE49-F238E27FC236}">
                <a16:creationId xmlns:a16="http://schemas.microsoft.com/office/drawing/2014/main" id="{3BB3002E-9266-DE51-0EB1-E9F0794D6710}"/>
              </a:ext>
            </a:extLst>
          </p:cNvPr>
          <p:cNvPicPr>
            <a:picLocks noChangeAspect="1"/>
          </p:cNvPicPr>
          <p:nvPr userDrawn="1"/>
        </p:nvPicPr>
        <p:blipFill>
          <a:blip r:embed="rId174">
            <a:extLst>
              <a:ext uri="{96DAC541-7B7A-43D3-8B79-37D633B846F1}">
                <asvg:svgBlip xmlns:asvg="http://schemas.microsoft.com/office/drawing/2016/SVG/main" r:embed="rId175"/>
              </a:ext>
            </a:extLst>
          </a:blip>
          <a:stretch>
            <a:fillRect/>
          </a:stretch>
        </p:blipFill>
        <p:spPr>
          <a:xfrm>
            <a:off x="3377500" y="4356568"/>
            <a:ext cx="252000" cy="252000"/>
          </a:xfrm>
          <a:prstGeom prst="rect">
            <a:avLst/>
          </a:prstGeom>
        </p:spPr>
      </p:pic>
      <p:pic>
        <p:nvPicPr>
          <p:cNvPr id="106" name="Graphic 105">
            <a:extLst>
              <a:ext uri="{FF2B5EF4-FFF2-40B4-BE49-F238E27FC236}">
                <a16:creationId xmlns:a16="http://schemas.microsoft.com/office/drawing/2014/main" id="{70D0CF5E-F711-5603-EB27-AC13EC425AF1}"/>
              </a:ext>
            </a:extLst>
          </p:cNvPr>
          <p:cNvPicPr>
            <a:picLocks noChangeAspect="1"/>
          </p:cNvPicPr>
          <p:nvPr userDrawn="1"/>
        </p:nvPicPr>
        <p:blipFill>
          <a:blip r:embed="rId176">
            <a:extLst>
              <a:ext uri="{96DAC541-7B7A-43D3-8B79-37D633B846F1}">
                <asvg:svgBlip xmlns:asvg="http://schemas.microsoft.com/office/drawing/2016/SVG/main" r:embed="rId177"/>
              </a:ext>
            </a:extLst>
          </a:blip>
          <a:stretch>
            <a:fillRect/>
          </a:stretch>
        </p:blipFill>
        <p:spPr>
          <a:xfrm>
            <a:off x="3636750" y="4356568"/>
            <a:ext cx="252000" cy="252000"/>
          </a:xfrm>
          <a:prstGeom prst="rect">
            <a:avLst/>
          </a:prstGeom>
        </p:spPr>
      </p:pic>
      <p:pic>
        <p:nvPicPr>
          <p:cNvPr id="107" name="Graphic 106">
            <a:extLst>
              <a:ext uri="{FF2B5EF4-FFF2-40B4-BE49-F238E27FC236}">
                <a16:creationId xmlns:a16="http://schemas.microsoft.com/office/drawing/2014/main" id="{97290628-D8AD-36FB-5C87-D88B9F37B0B8}"/>
              </a:ext>
            </a:extLst>
          </p:cNvPr>
          <p:cNvPicPr>
            <a:picLocks noChangeAspect="1"/>
          </p:cNvPicPr>
          <p:nvPr userDrawn="1"/>
        </p:nvPicPr>
        <p:blipFill>
          <a:blip r:embed="rId178">
            <a:extLst>
              <a:ext uri="{96DAC541-7B7A-43D3-8B79-37D633B846F1}">
                <asvg:svgBlip xmlns:asvg="http://schemas.microsoft.com/office/drawing/2016/SVG/main" r:embed="rId179"/>
              </a:ext>
            </a:extLst>
          </a:blip>
          <a:stretch>
            <a:fillRect/>
          </a:stretch>
        </p:blipFill>
        <p:spPr>
          <a:xfrm>
            <a:off x="3896000" y="4356568"/>
            <a:ext cx="252000" cy="252000"/>
          </a:xfrm>
          <a:prstGeom prst="rect">
            <a:avLst/>
          </a:prstGeom>
        </p:spPr>
      </p:pic>
      <p:pic>
        <p:nvPicPr>
          <p:cNvPr id="108" name="Graphic 107">
            <a:extLst>
              <a:ext uri="{FF2B5EF4-FFF2-40B4-BE49-F238E27FC236}">
                <a16:creationId xmlns:a16="http://schemas.microsoft.com/office/drawing/2014/main" id="{EA3832E7-369B-D4E1-132B-38793A20C5AB}"/>
              </a:ext>
            </a:extLst>
          </p:cNvPr>
          <p:cNvPicPr>
            <a:picLocks noChangeAspect="1"/>
          </p:cNvPicPr>
          <p:nvPr userDrawn="1"/>
        </p:nvPicPr>
        <p:blipFill>
          <a:blip r:embed="rId180">
            <a:extLst>
              <a:ext uri="{96DAC541-7B7A-43D3-8B79-37D633B846F1}">
                <asvg:svgBlip xmlns:asvg="http://schemas.microsoft.com/office/drawing/2016/SVG/main" r:embed="rId181"/>
              </a:ext>
            </a:extLst>
          </a:blip>
          <a:stretch>
            <a:fillRect/>
          </a:stretch>
        </p:blipFill>
        <p:spPr>
          <a:xfrm>
            <a:off x="4155250" y="4356568"/>
            <a:ext cx="252000" cy="252000"/>
          </a:xfrm>
          <a:prstGeom prst="rect">
            <a:avLst/>
          </a:prstGeom>
        </p:spPr>
      </p:pic>
      <p:pic>
        <p:nvPicPr>
          <p:cNvPr id="109" name="Graphic 108">
            <a:extLst>
              <a:ext uri="{FF2B5EF4-FFF2-40B4-BE49-F238E27FC236}">
                <a16:creationId xmlns:a16="http://schemas.microsoft.com/office/drawing/2014/main" id="{FAC4C40B-F6F8-F574-E501-1523FC9C5FAD}"/>
              </a:ext>
            </a:extLst>
          </p:cNvPr>
          <p:cNvPicPr>
            <a:picLocks noChangeAspect="1"/>
          </p:cNvPicPr>
          <p:nvPr userDrawn="1"/>
        </p:nvPicPr>
        <p:blipFill>
          <a:blip r:embed="rId182">
            <a:extLst>
              <a:ext uri="{96DAC541-7B7A-43D3-8B79-37D633B846F1}">
                <asvg:svgBlip xmlns:asvg="http://schemas.microsoft.com/office/drawing/2016/SVG/main" r:embed="rId183"/>
              </a:ext>
            </a:extLst>
          </a:blip>
          <a:stretch>
            <a:fillRect/>
          </a:stretch>
        </p:blipFill>
        <p:spPr>
          <a:xfrm>
            <a:off x="4414500" y="4356568"/>
            <a:ext cx="252000" cy="252000"/>
          </a:xfrm>
          <a:prstGeom prst="rect">
            <a:avLst/>
          </a:prstGeom>
        </p:spPr>
      </p:pic>
      <p:pic>
        <p:nvPicPr>
          <p:cNvPr id="110" name="Graphic 109">
            <a:extLst>
              <a:ext uri="{FF2B5EF4-FFF2-40B4-BE49-F238E27FC236}">
                <a16:creationId xmlns:a16="http://schemas.microsoft.com/office/drawing/2014/main" id="{E2FC6E05-4B99-DF5A-D24A-C810D375BB21}"/>
              </a:ext>
            </a:extLst>
          </p:cNvPr>
          <p:cNvPicPr>
            <a:picLocks noChangeAspect="1"/>
          </p:cNvPicPr>
          <p:nvPr userDrawn="1"/>
        </p:nvPicPr>
        <p:blipFill>
          <a:blip r:embed="rId184">
            <a:extLst>
              <a:ext uri="{96DAC541-7B7A-43D3-8B79-37D633B846F1}">
                <asvg:svgBlip xmlns:asvg="http://schemas.microsoft.com/office/drawing/2016/SVG/main" r:embed="rId185"/>
              </a:ext>
            </a:extLst>
          </a:blip>
          <a:stretch>
            <a:fillRect/>
          </a:stretch>
        </p:blipFill>
        <p:spPr>
          <a:xfrm>
            <a:off x="4673750" y="4356568"/>
            <a:ext cx="252000" cy="252000"/>
          </a:xfrm>
          <a:prstGeom prst="rect">
            <a:avLst/>
          </a:prstGeom>
        </p:spPr>
      </p:pic>
      <p:pic>
        <p:nvPicPr>
          <p:cNvPr id="111" name="Graphic 110">
            <a:extLst>
              <a:ext uri="{FF2B5EF4-FFF2-40B4-BE49-F238E27FC236}">
                <a16:creationId xmlns:a16="http://schemas.microsoft.com/office/drawing/2014/main" id="{678C3300-B918-F44C-BB9C-4194CC3F5C68}"/>
              </a:ext>
            </a:extLst>
          </p:cNvPr>
          <p:cNvPicPr>
            <a:picLocks noChangeAspect="1"/>
          </p:cNvPicPr>
          <p:nvPr userDrawn="1"/>
        </p:nvPicPr>
        <p:blipFill>
          <a:blip r:embed="rId186">
            <a:extLst>
              <a:ext uri="{96DAC541-7B7A-43D3-8B79-37D633B846F1}">
                <asvg:svgBlip xmlns:asvg="http://schemas.microsoft.com/office/drawing/2016/SVG/main" r:embed="rId187"/>
              </a:ext>
            </a:extLst>
          </a:blip>
          <a:stretch>
            <a:fillRect/>
          </a:stretch>
        </p:blipFill>
        <p:spPr>
          <a:xfrm>
            <a:off x="4933000" y="4356568"/>
            <a:ext cx="252000" cy="252000"/>
          </a:xfrm>
          <a:prstGeom prst="rect">
            <a:avLst/>
          </a:prstGeom>
        </p:spPr>
      </p:pic>
      <p:pic>
        <p:nvPicPr>
          <p:cNvPr id="112" name="Graphic 111">
            <a:extLst>
              <a:ext uri="{FF2B5EF4-FFF2-40B4-BE49-F238E27FC236}">
                <a16:creationId xmlns:a16="http://schemas.microsoft.com/office/drawing/2014/main" id="{5C65F300-C440-4EBC-0095-94B2908F3DF3}"/>
              </a:ext>
            </a:extLst>
          </p:cNvPr>
          <p:cNvPicPr>
            <a:picLocks noChangeAspect="1"/>
          </p:cNvPicPr>
          <p:nvPr userDrawn="1"/>
        </p:nvPicPr>
        <p:blipFill>
          <a:blip r:embed="rId188">
            <a:extLst>
              <a:ext uri="{96DAC541-7B7A-43D3-8B79-37D633B846F1}">
                <asvg:svgBlip xmlns:asvg="http://schemas.microsoft.com/office/drawing/2016/SVG/main" r:embed="rId189"/>
              </a:ext>
            </a:extLst>
          </a:blip>
          <a:stretch>
            <a:fillRect/>
          </a:stretch>
        </p:blipFill>
        <p:spPr>
          <a:xfrm>
            <a:off x="5192250" y="4356568"/>
            <a:ext cx="252000" cy="252000"/>
          </a:xfrm>
          <a:prstGeom prst="rect">
            <a:avLst/>
          </a:prstGeom>
        </p:spPr>
      </p:pic>
      <p:pic>
        <p:nvPicPr>
          <p:cNvPr id="113" name="Graphic 112">
            <a:extLst>
              <a:ext uri="{FF2B5EF4-FFF2-40B4-BE49-F238E27FC236}">
                <a16:creationId xmlns:a16="http://schemas.microsoft.com/office/drawing/2014/main" id="{85D16220-2F6C-3BC5-8A26-1FA8E547FA16}"/>
              </a:ext>
            </a:extLst>
          </p:cNvPr>
          <p:cNvPicPr>
            <a:picLocks noChangeAspect="1"/>
          </p:cNvPicPr>
          <p:nvPr userDrawn="1"/>
        </p:nvPicPr>
        <p:blipFill>
          <a:blip r:embed="rId190">
            <a:extLst>
              <a:ext uri="{96DAC541-7B7A-43D3-8B79-37D633B846F1}">
                <asvg:svgBlip xmlns:asvg="http://schemas.microsoft.com/office/drawing/2016/SVG/main" r:embed="rId191"/>
              </a:ext>
            </a:extLst>
          </a:blip>
          <a:stretch>
            <a:fillRect/>
          </a:stretch>
        </p:blipFill>
        <p:spPr>
          <a:xfrm>
            <a:off x="5451500" y="4356568"/>
            <a:ext cx="252000" cy="252000"/>
          </a:xfrm>
          <a:prstGeom prst="rect">
            <a:avLst/>
          </a:prstGeom>
        </p:spPr>
      </p:pic>
      <p:pic>
        <p:nvPicPr>
          <p:cNvPr id="114" name="Graphic 113">
            <a:extLst>
              <a:ext uri="{FF2B5EF4-FFF2-40B4-BE49-F238E27FC236}">
                <a16:creationId xmlns:a16="http://schemas.microsoft.com/office/drawing/2014/main" id="{E8838CAA-D449-1912-EE12-855DF4049626}"/>
              </a:ext>
            </a:extLst>
          </p:cNvPr>
          <p:cNvPicPr>
            <a:picLocks noChangeAspect="1"/>
          </p:cNvPicPr>
          <p:nvPr userDrawn="1"/>
        </p:nvPicPr>
        <p:blipFill>
          <a:blip r:embed="rId192">
            <a:extLst>
              <a:ext uri="{96DAC541-7B7A-43D3-8B79-37D633B846F1}">
                <asvg:svgBlip xmlns:asvg="http://schemas.microsoft.com/office/drawing/2016/SVG/main" r:embed="rId193"/>
              </a:ext>
            </a:extLst>
          </a:blip>
          <a:stretch>
            <a:fillRect/>
          </a:stretch>
        </p:blipFill>
        <p:spPr>
          <a:xfrm>
            <a:off x="5710750" y="4356568"/>
            <a:ext cx="252000" cy="252000"/>
          </a:xfrm>
          <a:prstGeom prst="rect">
            <a:avLst/>
          </a:prstGeom>
        </p:spPr>
      </p:pic>
      <p:pic>
        <p:nvPicPr>
          <p:cNvPr id="115" name="Graphic 114">
            <a:extLst>
              <a:ext uri="{FF2B5EF4-FFF2-40B4-BE49-F238E27FC236}">
                <a16:creationId xmlns:a16="http://schemas.microsoft.com/office/drawing/2014/main" id="{6D082AB3-DE54-413E-920D-2F0CE6FE5E51}"/>
              </a:ext>
            </a:extLst>
          </p:cNvPr>
          <p:cNvPicPr>
            <a:picLocks noChangeAspect="1"/>
          </p:cNvPicPr>
          <p:nvPr userDrawn="1"/>
        </p:nvPicPr>
        <p:blipFill>
          <a:blip r:embed="rId194">
            <a:extLst>
              <a:ext uri="{96DAC541-7B7A-43D3-8B79-37D633B846F1}">
                <asvg:svgBlip xmlns:asvg="http://schemas.microsoft.com/office/drawing/2016/SVG/main" r:embed="rId195"/>
              </a:ext>
            </a:extLst>
          </a:blip>
          <a:stretch>
            <a:fillRect/>
          </a:stretch>
        </p:blipFill>
        <p:spPr>
          <a:xfrm>
            <a:off x="5970000" y="4356568"/>
            <a:ext cx="252000" cy="252000"/>
          </a:xfrm>
          <a:prstGeom prst="rect">
            <a:avLst/>
          </a:prstGeom>
        </p:spPr>
      </p:pic>
      <p:pic>
        <p:nvPicPr>
          <p:cNvPr id="116" name="Graphic 115">
            <a:extLst>
              <a:ext uri="{FF2B5EF4-FFF2-40B4-BE49-F238E27FC236}">
                <a16:creationId xmlns:a16="http://schemas.microsoft.com/office/drawing/2014/main" id="{3C278514-1E74-9355-C986-E986BC71B660}"/>
              </a:ext>
            </a:extLst>
          </p:cNvPr>
          <p:cNvPicPr>
            <a:picLocks noChangeAspect="1"/>
          </p:cNvPicPr>
          <p:nvPr userDrawn="1"/>
        </p:nvPicPr>
        <p:blipFill>
          <a:blip r:embed="rId196">
            <a:extLst>
              <a:ext uri="{96DAC541-7B7A-43D3-8B79-37D633B846F1}">
                <asvg:svgBlip xmlns:asvg="http://schemas.microsoft.com/office/drawing/2016/SVG/main" r:embed="rId197"/>
              </a:ext>
            </a:extLst>
          </a:blip>
          <a:stretch>
            <a:fillRect/>
          </a:stretch>
        </p:blipFill>
        <p:spPr>
          <a:xfrm>
            <a:off x="6229250" y="4356568"/>
            <a:ext cx="252000" cy="252000"/>
          </a:xfrm>
          <a:prstGeom prst="rect">
            <a:avLst/>
          </a:prstGeom>
        </p:spPr>
      </p:pic>
      <p:pic>
        <p:nvPicPr>
          <p:cNvPr id="117" name="Graphic 116">
            <a:extLst>
              <a:ext uri="{FF2B5EF4-FFF2-40B4-BE49-F238E27FC236}">
                <a16:creationId xmlns:a16="http://schemas.microsoft.com/office/drawing/2014/main" id="{BD8247F5-3CFD-BB3A-6A77-F5F497E52BCC}"/>
              </a:ext>
            </a:extLst>
          </p:cNvPr>
          <p:cNvPicPr>
            <a:picLocks noChangeAspect="1"/>
          </p:cNvPicPr>
          <p:nvPr userDrawn="1"/>
        </p:nvPicPr>
        <p:blipFill>
          <a:blip r:embed="rId198">
            <a:extLst>
              <a:ext uri="{96DAC541-7B7A-43D3-8B79-37D633B846F1}">
                <asvg:svgBlip xmlns:asvg="http://schemas.microsoft.com/office/drawing/2016/SVG/main" r:embed="rId199"/>
              </a:ext>
            </a:extLst>
          </a:blip>
          <a:stretch>
            <a:fillRect/>
          </a:stretch>
        </p:blipFill>
        <p:spPr>
          <a:xfrm>
            <a:off x="6488500" y="4356568"/>
            <a:ext cx="252000" cy="252000"/>
          </a:xfrm>
          <a:prstGeom prst="rect">
            <a:avLst/>
          </a:prstGeom>
        </p:spPr>
      </p:pic>
      <p:pic>
        <p:nvPicPr>
          <p:cNvPr id="118" name="Graphic 117">
            <a:extLst>
              <a:ext uri="{FF2B5EF4-FFF2-40B4-BE49-F238E27FC236}">
                <a16:creationId xmlns:a16="http://schemas.microsoft.com/office/drawing/2014/main" id="{E5F97128-9FC7-16DE-D448-8C27FED06606}"/>
              </a:ext>
            </a:extLst>
          </p:cNvPr>
          <p:cNvPicPr>
            <a:picLocks noChangeAspect="1"/>
          </p:cNvPicPr>
          <p:nvPr userDrawn="1"/>
        </p:nvPicPr>
        <p:blipFill>
          <a:blip r:embed="rId200">
            <a:extLst>
              <a:ext uri="{96DAC541-7B7A-43D3-8B79-37D633B846F1}">
                <asvg:svgBlip xmlns:asvg="http://schemas.microsoft.com/office/drawing/2016/SVG/main" r:embed="rId201"/>
              </a:ext>
            </a:extLst>
          </a:blip>
          <a:stretch>
            <a:fillRect/>
          </a:stretch>
        </p:blipFill>
        <p:spPr>
          <a:xfrm>
            <a:off x="6747750" y="4356568"/>
            <a:ext cx="252000" cy="252000"/>
          </a:xfrm>
          <a:prstGeom prst="rect">
            <a:avLst/>
          </a:prstGeom>
        </p:spPr>
      </p:pic>
      <p:pic>
        <p:nvPicPr>
          <p:cNvPr id="119" name="Graphic 118">
            <a:extLst>
              <a:ext uri="{FF2B5EF4-FFF2-40B4-BE49-F238E27FC236}">
                <a16:creationId xmlns:a16="http://schemas.microsoft.com/office/drawing/2014/main" id="{1628BBBA-B503-1AC9-80DB-466A7E0B70A5}"/>
              </a:ext>
            </a:extLst>
          </p:cNvPr>
          <p:cNvPicPr>
            <a:picLocks noChangeAspect="1"/>
          </p:cNvPicPr>
          <p:nvPr userDrawn="1"/>
        </p:nvPicPr>
        <p:blipFill>
          <a:blip r:embed="rId202">
            <a:extLst>
              <a:ext uri="{96DAC541-7B7A-43D3-8B79-37D633B846F1}">
                <asvg:svgBlip xmlns:asvg="http://schemas.microsoft.com/office/drawing/2016/SVG/main" r:embed="rId203"/>
              </a:ext>
            </a:extLst>
          </a:blip>
          <a:stretch>
            <a:fillRect/>
          </a:stretch>
        </p:blipFill>
        <p:spPr>
          <a:xfrm>
            <a:off x="7007000" y="4356568"/>
            <a:ext cx="252000" cy="252000"/>
          </a:xfrm>
          <a:prstGeom prst="rect">
            <a:avLst/>
          </a:prstGeom>
        </p:spPr>
      </p:pic>
      <p:pic>
        <p:nvPicPr>
          <p:cNvPr id="120" name="Graphic 119">
            <a:extLst>
              <a:ext uri="{FF2B5EF4-FFF2-40B4-BE49-F238E27FC236}">
                <a16:creationId xmlns:a16="http://schemas.microsoft.com/office/drawing/2014/main" id="{A19E81C4-FE0F-C2DC-7E33-BBE34C092D91}"/>
              </a:ext>
            </a:extLst>
          </p:cNvPr>
          <p:cNvPicPr>
            <a:picLocks noChangeAspect="1"/>
          </p:cNvPicPr>
          <p:nvPr userDrawn="1"/>
        </p:nvPicPr>
        <p:blipFill>
          <a:blip r:embed="rId204">
            <a:extLst>
              <a:ext uri="{96DAC541-7B7A-43D3-8B79-37D633B846F1}">
                <asvg:svgBlip xmlns:asvg="http://schemas.microsoft.com/office/drawing/2016/SVG/main" r:embed="rId205"/>
              </a:ext>
            </a:extLst>
          </a:blip>
          <a:stretch>
            <a:fillRect/>
          </a:stretch>
        </p:blipFill>
        <p:spPr>
          <a:xfrm>
            <a:off x="7266250" y="4356568"/>
            <a:ext cx="252000" cy="252000"/>
          </a:xfrm>
          <a:prstGeom prst="rect">
            <a:avLst/>
          </a:prstGeom>
        </p:spPr>
      </p:pic>
      <p:pic>
        <p:nvPicPr>
          <p:cNvPr id="121" name="Graphic 120">
            <a:extLst>
              <a:ext uri="{FF2B5EF4-FFF2-40B4-BE49-F238E27FC236}">
                <a16:creationId xmlns:a16="http://schemas.microsoft.com/office/drawing/2014/main" id="{A3427050-37B6-1A49-DE94-B242AA81E3EF}"/>
              </a:ext>
            </a:extLst>
          </p:cNvPr>
          <p:cNvPicPr>
            <a:picLocks noChangeAspect="1"/>
          </p:cNvPicPr>
          <p:nvPr userDrawn="1"/>
        </p:nvPicPr>
        <p:blipFill>
          <a:blip r:embed="rId206">
            <a:extLst>
              <a:ext uri="{96DAC541-7B7A-43D3-8B79-37D633B846F1}">
                <asvg:svgBlip xmlns:asvg="http://schemas.microsoft.com/office/drawing/2016/SVG/main" r:embed="rId207"/>
              </a:ext>
            </a:extLst>
          </a:blip>
          <a:stretch>
            <a:fillRect/>
          </a:stretch>
        </p:blipFill>
        <p:spPr>
          <a:xfrm>
            <a:off x="7525500" y="4356568"/>
            <a:ext cx="252000" cy="252000"/>
          </a:xfrm>
          <a:prstGeom prst="rect">
            <a:avLst/>
          </a:prstGeom>
        </p:spPr>
      </p:pic>
      <p:pic>
        <p:nvPicPr>
          <p:cNvPr id="122" name="Graphic 121">
            <a:extLst>
              <a:ext uri="{FF2B5EF4-FFF2-40B4-BE49-F238E27FC236}">
                <a16:creationId xmlns:a16="http://schemas.microsoft.com/office/drawing/2014/main" id="{0FBDCC4B-6373-DBE5-DCE8-19B2982D23BA}"/>
              </a:ext>
            </a:extLst>
          </p:cNvPr>
          <p:cNvPicPr>
            <a:picLocks noChangeAspect="1"/>
          </p:cNvPicPr>
          <p:nvPr userDrawn="1"/>
        </p:nvPicPr>
        <p:blipFill>
          <a:blip r:embed="rId208">
            <a:extLst>
              <a:ext uri="{96DAC541-7B7A-43D3-8B79-37D633B846F1}">
                <asvg:svgBlip xmlns:asvg="http://schemas.microsoft.com/office/drawing/2016/SVG/main" r:embed="rId209"/>
              </a:ext>
            </a:extLst>
          </a:blip>
          <a:stretch>
            <a:fillRect/>
          </a:stretch>
        </p:blipFill>
        <p:spPr>
          <a:xfrm>
            <a:off x="7784750" y="4356568"/>
            <a:ext cx="252000" cy="252000"/>
          </a:xfrm>
          <a:prstGeom prst="rect">
            <a:avLst/>
          </a:prstGeom>
        </p:spPr>
      </p:pic>
      <p:pic>
        <p:nvPicPr>
          <p:cNvPr id="123" name="Graphic 122">
            <a:extLst>
              <a:ext uri="{FF2B5EF4-FFF2-40B4-BE49-F238E27FC236}">
                <a16:creationId xmlns:a16="http://schemas.microsoft.com/office/drawing/2014/main" id="{0ABF57D4-66F3-A6C3-97DC-FF49B2C1167C}"/>
              </a:ext>
            </a:extLst>
          </p:cNvPr>
          <p:cNvPicPr>
            <a:picLocks noChangeAspect="1"/>
          </p:cNvPicPr>
          <p:nvPr userDrawn="1"/>
        </p:nvPicPr>
        <p:blipFill>
          <a:blip r:embed="rId210">
            <a:extLst>
              <a:ext uri="{96DAC541-7B7A-43D3-8B79-37D633B846F1}">
                <asvg:svgBlip xmlns:asvg="http://schemas.microsoft.com/office/drawing/2016/SVG/main" r:embed="rId211"/>
              </a:ext>
            </a:extLst>
          </a:blip>
          <a:stretch>
            <a:fillRect/>
          </a:stretch>
        </p:blipFill>
        <p:spPr>
          <a:xfrm>
            <a:off x="8044000" y="4356568"/>
            <a:ext cx="252000" cy="252000"/>
          </a:xfrm>
          <a:prstGeom prst="rect">
            <a:avLst/>
          </a:prstGeom>
        </p:spPr>
      </p:pic>
      <p:pic>
        <p:nvPicPr>
          <p:cNvPr id="124" name="Graphic 123">
            <a:extLst>
              <a:ext uri="{FF2B5EF4-FFF2-40B4-BE49-F238E27FC236}">
                <a16:creationId xmlns:a16="http://schemas.microsoft.com/office/drawing/2014/main" id="{5C6D8C51-14B9-A414-86ED-B053A3C13F58}"/>
              </a:ext>
            </a:extLst>
          </p:cNvPr>
          <p:cNvPicPr>
            <a:picLocks noChangeAspect="1"/>
          </p:cNvPicPr>
          <p:nvPr userDrawn="1"/>
        </p:nvPicPr>
        <p:blipFill>
          <a:blip r:embed="rId212">
            <a:extLst>
              <a:ext uri="{96DAC541-7B7A-43D3-8B79-37D633B846F1}">
                <asvg:svgBlip xmlns:asvg="http://schemas.microsoft.com/office/drawing/2016/SVG/main" r:embed="rId213"/>
              </a:ext>
            </a:extLst>
          </a:blip>
          <a:stretch>
            <a:fillRect/>
          </a:stretch>
        </p:blipFill>
        <p:spPr>
          <a:xfrm>
            <a:off x="8303250" y="4356568"/>
            <a:ext cx="252000" cy="252000"/>
          </a:xfrm>
          <a:prstGeom prst="rect">
            <a:avLst/>
          </a:prstGeom>
        </p:spPr>
      </p:pic>
      <p:pic>
        <p:nvPicPr>
          <p:cNvPr id="125" name="Graphic 124">
            <a:extLst>
              <a:ext uri="{FF2B5EF4-FFF2-40B4-BE49-F238E27FC236}">
                <a16:creationId xmlns:a16="http://schemas.microsoft.com/office/drawing/2014/main" id="{D83D8C6C-3938-D546-1558-BDF51201FA90}"/>
              </a:ext>
            </a:extLst>
          </p:cNvPr>
          <p:cNvPicPr>
            <a:picLocks noChangeAspect="1"/>
          </p:cNvPicPr>
          <p:nvPr userDrawn="1"/>
        </p:nvPicPr>
        <p:blipFill>
          <a:blip r:embed="rId214">
            <a:extLst>
              <a:ext uri="{96DAC541-7B7A-43D3-8B79-37D633B846F1}">
                <asvg:svgBlip xmlns:asvg="http://schemas.microsoft.com/office/drawing/2016/SVG/main" r:embed="rId215"/>
              </a:ext>
            </a:extLst>
          </a:blip>
          <a:stretch>
            <a:fillRect/>
          </a:stretch>
        </p:blipFill>
        <p:spPr>
          <a:xfrm>
            <a:off x="8562500" y="4356568"/>
            <a:ext cx="252000" cy="252000"/>
          </a:xfrm>
          <a:prstGeom prst="rect">
            <a:avLst/>
          </a:prstGeom>
        </p:spPr>
      </p:pic>
      <p:pic>
        <p:nvPicPr>
          <p:cNvPr id="126" name="Graphic 125">
            <a:extLst>
              <a:ext uri="{FF2B5EF4-FFF2-40B4-BE49-F238E27FC236}">
                <a16:creationId xmlns:a16="http://schemas.microsoft.com/office/drawing/2014/main" id="{594D0EFB-D0E2-5243-5E59-26A6D557F71F}"/>
              </a:ext>
            </a:extLst>
          </p:cNvPr>
          <p:cNvPicPr>
            <a:picLocks noChangeAspect="1"/>
          </p:cNvPicPr>
          <p:nvPr userDrawn="1"/>
        </p:nvPicPr>
        <p:blipFill>
          <a:blip r:embed="rId216">
            <a:extLst>
              <a:ext uri="{96DAC541-7B7A-43D3-8B79-37D633B846F1}">
                <asvg:svgBlip xmlns:asvg="http://schemas.microsoft.com/office/drawing/2016/SVG/main" r:embed="rId217"/>
              </a:ext>
            </a:extLst>
          </a:blip>
          <a:stretch>
            <a:fillRect/>
          </a:stretch>
        </p:blipFill>
        <p:spPr>
          <a:xfrm>
            <a:off x="8821750" y="4356568"/>
            <a:ext cx="252000" cy="252000"/>
          </a:xfrm>
          <a:prstGeom prst="rect">
            <a:avLst/>
          </a:prstGeom>
        </p:spPr>
      </p:pic>
      <p:pic>
        <p:nvPicPr>
          <p:cNvPr id="127" name="Graphic 126">
            <a:extLst>
              <a:ext uri="{FF2B5EF4-FFF2-40B4-BE49-F238E27FC236}">
                <a16:creationId xmlns:a16="http://schemas.microsoft.com/office/drawing/2014/main" id="{CB14641D-91B5-87D1-D724-1D0BA2325516}"/>
              </a:ext>
            </a:extLst>
          </p:cNvPr>
          <p:cNvPicPr>
            <a:picLocks noChangeAspect="1"/>
          </p:cNvPicPr>
          <p:nvPr userDrawn="1"/>
        </p:nvPicPr>
        <p:blipFill>
          <a:blip r:embed="rId218">
            <a:extLst>
              <a:ext uri="{96DAC541-7B7A-43D3-8B79-37D633B846F1}">
                <asvg:svgBlip xmlns:asvg="http://schemas.microsoft.com/office/drawing/2016/SVG/main" r:embed="rId219"/>
              </a:ext>
            </a:extLst>
          </a:blip>
          <a:stretch>
            <a:fillRect/>
          </a:stretch>
        </p:blipFill>
        <p:spPr>
          <a:xfrm>
            <a:off x="9081000" y="4356568"/>
            <a:ext cx="252000" cy="252000"/>
          </a:xfrm>
          <a:prstGeom prst="rect">
            <a:avLst/>
          </a:prstGeom>
        </p:spPr>
      </p:pic>
      <p:pic>
        <p:nvPicPr>
          <p:cNvPr id="128" name="Graphic 127">
            <a:extLst>
              <a:ext uri="{FF2B5EF4-FFF2-40B4-BE49-F238E27FC236}">
                <a16:creationId xmlns:a16="http://schemas.microsoft.com/office/drawing/2014/main" id="{73887788-FEB0-0D8C-E677-610E003F8EC7}"/>
              </a:ext>
            </a:extLst>
          </p:cNvPr>
          <p:cNvPicPr>
            <a:picLocks noChangeAspect="1"/>
          </p:cNvPicPr>
          <p:nvPr userDrawn="1"/>
        </p:nvPicPr>
        <p:blipFill>
          <a:blip r:embed="rId220">
            <a:extLst>
              <a:ext uri="{96DAC541-7B7A-43D3-8B79-37D633B846F1}">
                <asvg:svgBlip xmlns:asvg="http://schemas.microsoft.com/office/drawing/2016/SVG/main" r:embed="rId221"/>
              </a:ext>
            </a:extLst>
          </a:blip>
          <a:stretch>
            <a:fillRect/>
          </a:stretch>
        </p:blipFill>
        <p:spPr>
          <a:xfrm>
            <a:off x="9340250" y="4356568"/>
            <a:ext cx="252000" cy="252000"/>
          </a:xfrm>
          <a:prstGeom prst="rect">
            <a:avLst/>
          </a:prstGeom>
        </p:spPr>
      </p:pic>
      <p:pic>
        <p:nvPicPr>
          <p:cNvPr id="129" name="Graphic 128">
            <a:extLst>
              <a:ext uri="{FF2B5EF4-FFF2-40B4-BE49-F238E27FC236}">
                <a16:creationId xmlns:a16="http://schemas.microsoft.com/office/drawing/2014/main" id="{C432FF11-1B41-FEC4-A9EA-D0486AE69ED4}"/>
              </a:ext>
            </a:extLst>
          </p:cNvPr>
          <p:cNvPicPr>
            <a:picLocks noChangeAspect="1"/>
          </p:cNvPicPr>
          <p:nvPr userDrawn="1"/>
        </p:nvPicPr>
        <p:blipFill>
          <a:blip r:embed="rId222">
            <a:extLst>
              <a:ext uri="{96DAC541-7B7A-43D3-8B79-37D633B846F1}">
                <asvg:svgBlip xmlns:asvg="http://schemas.microsoft.com/office/drawing/2016/SVG/main" r:embed="rId223"/>
              </a:ext>
            </a:extLst>
          </a:blip>
          <a:stretch>
            <a:fillRect/>
          </a:stretch>
        </p:blipFill>
        <p:spPr>
          <a:xfrm>
            <a:off x="9599500" y="4356568"/>
            <a:ext cx="252000" cy="252000"/>
          </a:xfrm>
          <a:prstGeom prst="rect">
            <a:avLst/>
          </a:prstGeom>
        </p:spPr>
      </p:pic>
      <p:pic>
        <p:nvPicPr>
          <p:cNvPr id="130" name="Graphic 129">
            <a:extLst>
              <a:ext uri="{FF2B5EF4-FFF2-40B4-BE49-F238E27FC236}">
                <a16:creationId xmlns:a16="http://schemas.microsoft.com/office/drawing/2014/main" id="{874DCA26-E597-0D2D-294A-D7653AD23ABD}"/>
              </a:ext>
            </a:extLst>
          </p:cNvPr>
          <p:cNvPicPr>
            <a:picLocks noChangeAspect="1"/>
          </p:cNvPicPr>
          <p:nvPr userDrawn="1"/>
        </p:nvPicPr>
        <p:blipFill>
          <a:blip r:embed="rId224">
            <a:extLst>
              <a:ext uri="{96DAC541-7B7A-43D3-8B79-37D633B846F1}">
                <asvg:svgBlip xmlns:asvg="http://schemas.microsoft.com/office/drawing/2016/SVG/main" r:embed="rId225"/>
              </a:ext>
            </a:extLst>
          </a:blip>
          <a:stretch>
            <a:fillRect/>
          </a:stretch>
        </p:blipFill>
        <p:spPr>
          <a:xfrm>
            <a:off x="9858750" y="4356568"/>
            <a:ext cx="252000" cy="252000"/>
          </a:xfrm>
          <a:prstGeom prst="rect">
            <a:avLst/>
          </a:prstGeom>
        </p:spPr>
      </p:pic>
      <p:pic>
        <p:nvPicPr>
          <p:cNvPr id="131" name="Graphic 130">
            <a:extLst>
              <a:ext uri="{FF2B5EF4-FFF2-40B4-BE49-F238E27FC236}">
                <a16:creationId xmlns:a16="http://schemas.microsoft.com/office/drawing/2014/main" id="{4F7DDB49-313D-F1CE-C96C-59910637E9A5}"/>
              </a:ext>
            </a:extLst>
          </p:cNvPr>
          <p:cNvPicPr>
            <a:picLocks noChangeAspect="1"/>
          </p:cNvPicPr>
          <p:nvPr userDrawn="1"/>
        </p:nvPicPr>
        <p:blipFill>
          <a:blip r:embed="rId226">
            <a:extLst>
              <a:ext uri="{96DAC541-7B7A-43D3-8B79-37D633B846F1}">
                <asvg:svgBlip xmlns:asvg="http://schemas.microsoft.com/office/drawing/2016/SVG/main" r:embed="rId227"/>
              </a:ext>
            </a:extLst>
          </a:blip>
          <a:stretch>
            <a:fillRect/>
          </a:stretch>
        </p:blipFill>
        <p:spPr>
          <a:xfrm>
            <a:off x="10118000" y="4356568"/>
            <a:ext cx="252000" cy="252000"/>
          </a:xfrm>
          <a:prstGeom prst="rect">
            <a:avLst/>
          </a:prstGeom>
        </p:spPr>
      </p:pic>
      <p:pic>
        <p:nvPicPr>
          <p:cNvPr id="132" name="Graphic 131">
            <a:extLst>
              <a:ext uri="{FF2B5EF4-FFF2-40B4-BE49-F238E27FC236}">
                <a16:creationId xmlns:a16="http://schemas.microsoft.com/office/drawing/2014/main" id="{AF2DF370-109A-B78A-4637-C8EF4E133D14}"/>
              </a:ext>
            </a:extLst>
          </p:cNvPr>
          <p:cNvPicPr>
            <a:picLocks noChangeAspect="1"/>
          </p:cNvPicPr>
          <p:nvPr userDrawn="1"/>
        </p:nvPicPr>
        <p:blipFill>
          <a:blip r:embed="rId228">
            <a:extLst>
              <a:ext uri="{96DAC541-7B7A-43D3-8B79-37D633B846F1}">
                <asvg:svgBlip xmlns:asvg="http://schemas.microsoft.com/office/drawing/2016/SVG/main" r:embed="rId229"/>
              </a:ext>
            </a:extLst>
          </a:blip>
          <a:stretch>
            <a:fillRect/>
          </a:stretch>
        </p:blipFill>
        <p:spPr>
          <a:xfrm>
            <a:off x="10377250" y="4356568"/>
            <a:ext cx="252000" cy="252000"/>
          </a:xfrm>
          <a:prstGeom prst="rect">
            <a:avLst/>
          </a:prstGeom>
        </p:spPr>
      </p:pic>
      <p:pic>
        <p:nvPicPr>
          <p:cNvPr id="133" name="Graphic 132">
            <a:extLst>
              <a:ext uri="{FF2B5EF4-FFF2-40B4-BE49-F238E27FC236}">
                <a16:creationId xmlns:a16="http://schemas.microsoft.com/office/drawing/2014/main" id="{DA13AD4D-9358-5FE0-B0AA-BCE14DB2D093}"/>
              </a:ext>
            </a:extLst>
          </p:cNvPr>
          <p:cNvPicPr>
            <a:picLocks noChangeAspect="1"/>
          </p:cNvPicPr>
          <p:nvPr userDrawn="1"/>
        </p:nvPicPr>
        <p:blipFill>
          <a:blip r:embed="rId230">
            <a:extLst>
              <a:ext uri="{96DAC541-7B7A-43D3-8B79-37D633B846F1}">
                <asvg:svgBlip xmlns:asvg="http://schemas.microsoft.com/office/drawing/2016/SVG/main" r:embed="rId231"/>
              </a:ext>
            </a:extLst>
          </a:blip>
          <a:stretch>
            <a:fillRect/>
          </a:stretch>
        </p:blipFill>
        <p:spPr>
          <a:xfrm>
            <a:off x="10636500" y="4356568"/>
            <a:ext cx="252000" cy="252000"/>
          </a:xfrm>
          <a:prstGeom prst="rect">
            <a:avLst/>
          </a:prstGeom>
        </p:spPr>
      </p:pic>
      <p:pic>
        <p:nvPicPr>
          <p:cNvPr id="134" name="Graphic 133">
            <a:extLst>
              <a:ext uri="{FF2B5EF4-FFF2-40B4-BE49-F238E27FC236}">
                <a16:creationId xmlns:a16="http://schemas.microsoft.com/office/drawing/2014/main" id="{2236D314-3852-97DF-85A0-3D1C5A339636}"/>
              </a:ext>
            </a:extLst>
          </p:cNvPr>
          <p:cNvPicPr>
            <a:picLocks noChangeAspect="1"/>
          </p:cNvPicPr>
          <p:nvPr userDrawn="1"/>
        </p:nvPicPr>
        <p:blipFill>
          <a:blip r:embed="rId232">
            <a:extLst>
              <a:ext uri="{96DAC541-7B7A-43D3-8B79-37D633B846F1}">
                <asvg:svgBlip xmlns:asvg="http://schemas.microsoft.com/office/drawing/2016/SVG/main" r:embed="rId233"/>
              </a:ext>
            </a:extLst>
          </a:blip>
          <a:stretch>
            <a:fillRect/>
          </a:stretch>
        </p:blipFill>
        <p:spPr>
          <a:xfrm>
            <a:off x="10895750" y="4356568"/>
            <a:ext cx="252000" cy="252000"/>
          </a:xfrm>
          <a:prstGeom prst="rect">
            <a:avLst/>
          </a:prstGeom>
        </p:spPr>
      </p:pic>
      <p:pic>
        <p:nvPicPr>
          <p:cNvPr id="135" name="Graphic 134">
            <a:extLst>
              <a:ext uri="{FF2B5EF4-FFF2-40B4-BE49-F238E27FC236}">
                <a16:creationId xmlns:a16="http://schemas.microsoft.com/office/drawing/2014/main" id="{FA6DB3A2-9CB1-7A8D-5CF8-DBD3B259FDA3}"/>
              </a:ext>
            </a:extLst>
          </p:cNvPr>
          <p:cNvPicPr>
            <a:picLocks noChangeAspect="1"/>
          </p:cNvPicPr>
          <p:nvPr userDrawn="1"/>
        </p:nvPicPr>
        <p:blipFill>
          <a:blip r:embed="rId234">
            <a:extLst>
              <a:ext uri="{96DAC541-7B7A-43D3-8B79-37D633B846F1}">
                <asvg:svgBlip xmlns:asvg="http://schemas.microsoft.com/office/drawing/2016/SVG/main" r:embed="rId235"/>
              </a:ext>
            </a:extLst>
          </a:blip>
          <a:stretch>
            <a:fillRect/>
          </a:stretch>
        </p:blipFill>
        <p:spPr>
          <a:xfrm>
            <a:off x="11155000" y="4356568"/>
            <a:ext cx="252000" cy="252000"/>
          </a:xfrm>
          <a:prstGeom prst="rect">
            <a:avLst/>
          </a:prstGeom>
        </p:spPr>
      </p:pic>
      <p:pic>
        <p:nvPicPr>
          <p:cNvPr id="136" name="Graphic 135">
            <a:extLst>
              <a:ext uri="{FF2B5EF4-FFF2-40B4-BE49-F238E27FC236}">
                <a16:creationId xmlns:a16="http://schemas.microsoft.com/office/drawing/2014/main" id="{183C13E0-7E3A-C3EA-1C18-D971AFA07AE1}"/>
              </a:ext>
            </a:extLst>
          </p:cNvPr>
          <p:cNvPicPr>
            <a:picLocks noChangeAspect="1"/>
          </p:cNvPicPr>
          <p:nvPr userDrawn="1"/>
        </p:nvPicPr>
        <p:blipFill>
          <a:blip r:embed="rId236">
            <a:extLst>
              <a:ext uri="{96DAC541-7B7A-43D3-8B79-37D633B846F1}">
                <asvg:svgBlip xmlns:asvg="http://schemas.microsoft.com/office/drawing/2016/SVG/main" r:embed="rId237"/>
              </a:ext>
            </a:extLst>
          </a:blip>
          <a:stretch>
            <a:fillRect/>
          </a:stretch>
        </p:blipFill>
        <p:spPr>
          <a:xfrm>
            <a:off x="11414250" y="4356568"/>
            <a:ext cx="252000" cy="252000"/>
          </a:xfrm>
          <a:prstGeom prst="rect">
            <a:avLst/>
          </a:prstGeom>
        </p:spPr>
      </p:pic>
      <p:pic>
        <p:nvPicPr>
          <p:cNvPr id="137" name="Graphic 136">
            <a:extLst>
              <a:ext uri="{FF2B5EF4-FFF2-40B4-BE49-F238E27FC236}">
                <a16:creationId xmlns:a16="http://schemas.microsoft.com/office/drawing/2014/main" id="{59AF1774-DAF6-A2B8-ACD3-86887E36BFCD}"/>
              </a:ext>
            </a:extLst>
          </p:cNvPr>
          <p:cNvPicPr>
            <a:picLocks noChangeAspect="1"/>
          </p:cNvPicPr>
          <p:nvPr userDrawn="1"/>
        </p:nvPicPr>
        <p:blipFill>
          <a:blip r:embed="rId238">
            <a:extLst>
              <a:ext uri="{96DAC541-7B7A-43D3-8B79-37D633B846F1}">
                <asvg:svgBlip xmlns:asvg="http://schemas.microsoft.com/office/drawing/2016/SVG/main" r:embed="rId239"/>
              </a:ext>
            </a:extLst>
          </a:blip>
          <a:stretch>
            <a:fillRect/>
          </a:stretch>
        </p:blipFill>
        <p:spPr>
          <a:xfrm>
            <a:off x="11673500" y="4356568"/>
            <a:ext cx="252000" cy="252000"/>
          </a:xfrm>
          <a:prstGeom prst="rect">
            <a:avLst/>
          </a:prstGeom>
        </p:spPr>
      </p:pic>
      <p:pic>
        <p:nvPicPr>
          <p:cNvPr id="138" name="Graphic 137">
            <a:extLst>
              <a:ext uri="{FF2B5EF4-FFF2-40B4-BE49-F238E27FC236}">
                <a16:creationId xmlns:a16="http://schemas.microsoft.com/office/drawing/2014/main" id="{51B86D45-54CB-4830-63E4-98613069FF4D}"/>
              </a:ext>
            </a:extLst>
          </p:cNvPr>
          <p:cNvPicPr>
            <a:picLocks noChangeAspect="1"/>
          </p:cNvPicPr>
          <p:nvPr userDrawn="1"/>
        </p:nvPicPr>
        <p:blipFill>
          <a:blip r:embed="rId240">
            <a:extLst>
              <a:ext uri="{96DAC541-7B7A-43D3-8B79-37D633B846F1}">
                <asvg:svgBlip xmlns:asvg="http://schemas.microsoft.com/office/drawing/2016/SVG/main" r:embed="rId241"/>
              </a:ext>
            </a:extLst>
          </a:blip>
          <a:stretch>
            <a:fillRect/>
          </a:stretch>
        </p:blipFill>
        <p:spPr>
          <a:xfrm>
            <a:off x="11932750" y="4356568"/>
            <a:ext cx="252000" cy="252000"/>
          </a:xfrm>
          <a:prstGeom prst="rect">
            <a:avLst/>
          </a:prstGeom>
        </p:spPr>
      </p:pic>
      <p:pic>
        <p:nvPicPr>
          <p:cNvPr id="139" name="Graphic 138">
            <a:extLst>
              <a:ext uri="{FF2B5EF4-FFF2-40B4-BE49-F238E27FC236}">
                <a16:creationId xmlns:a16="http://schemas.microsoft.com/office/drawing/2014/main" id="{712D65AB-5649-EBF4-B625-DAA58A0CA42C}"/>
              </a:ext>
            </a:extLst>
          </p:cNvPr>
          <p:cNvPicPr>
            <a:picLocks noChangeAspect="1"/>
          </p:cNvPicPr>
          <p:nvPr userDrawn="1"/>
        </p:nvPicPr>
        <p:blipFill>
          <a:blip r:embed="rId242">
            <a:extLst>
              <a:ext uri="{96DAC541-7B7A-43D3-8B79-37D633B846F1}">
                <asvg:svgBlip xmlns:asvg="http://schemas.microsoft.com/office/drawing/2016/SVG/main" r:embed="rId243"/>
              </a:ext>
            </a:extLst>
          </a:blip>
          <a:stretch>
            <a:fillRect/>
          </a:stretch>
        </p:blipFill>
        <p:spPr>
          <a:xfrm>
            <a:off x="0" y="4898841"/>
            <a:ext cx="252000" cy="252000"/>
          </a:xfrm>
          <a:prstGeom prst="rect">
            <a:avLst/>
          </a:prstGeom>
        </p:spPr>
      </p:pic>
      <p:pic>
        <p:nvPicPr>
          <p:cNvPr id="140" name="Graphic 139">
            <a:extLst>
              <a:ext uri="{FF2B5EF4-FFF2-40B4-BE49-F238E27FC236}">
                <a16:creationId xmlns:a16="http://schemas.microsoft.com/office/drawing/2014/main" id="{5AFF0AC1-241D-69F5-FA62-38F7E8343650}"/>
              </a:ext>
            </a:extLst>
          </p:cNvPr>
          <p:cNvPicPr>
            <a:picLocks noChangeAspect="1"/>
          </p:cNvPicPr>
          <p:nvPr userDrawn="1"/>
        </p:nvPicPr>
        <p:blipFill>
          <a:blip r:embed="rId244">
            <a:extLst>
              <a:ext uri="{96DAC541-7B7A-43D3-8B79-37D633B846F1}">
                <asvg:svgBlip xmlns:asvg="http://schemas.microsoft.com/office/drawing/2016/SVG/main" r:embed="rId245"/>
              </a:ext>
            </a:extLst>
          </a:blip>
          <a:stretch>
            <a:fillRect/>
          </a:stretch>
        </p:blipFill>
        <p:spPr>
          <a:xfrm>
            <a:off x="248750" y="4898841"/>
            <a:ext cx="252000" cy="252000"/>
          </a:xfrm>
          <a:prstGeom prst="rect">
            <a:avLst/>
          </a:prstGeom>
        </p:spPr>
      </p:pic>
      <p:pic>
        <p:nvPicPr>
          <p:cNvPr id="141" name="Graphic 140">
            <a:extLst>
              <a:ext uri="{FF2B5EF4-FFF2-40B4-BE49-F238E27FC236}">
                <a16:creationId xmlns:a16="http://schemas.microsoft.com/office/drawing/2014/main" id="{581244C2-03B9-6AE6-F9C8-20C437DC1697}"/>
              </a:ext>
            </a:extLst>
          </p:cNvPr>
          <p:cNvPicPr>
            <a:picLocks noChangeAspect="1"/>
          </p:cNvPicPr>
          <p:nvPr userDrawn="1"/>
        </p:nvPicPr>
        <p:blipFill>
          <a:blip r:embed="rId246">
            <a:extLst>
              <a:ext uri="{96DAC541-7B7A-43D3-8B79-37D633B846F1}">
                <asvg:svgBlip xmlns:asvg="http://schemas.microsoft.com/office/drawing/2016/SVG/main" r:embed="rId247"/>
              </a:ext>
            </a:extLst>
          </a:blip>
          <a:stretch>
            <a:fillRect/>
          </a:stretch>
        </p:blipFill>
        <p:spPr>
          <a:xfrm>
            <a:off x="497500" y="4898841"/>
            <a:ext cx="252000" cy="252000"/>
          </a:xfrm>
          <a:prstGeom prst="rect">
            <a:avLst/>
          </a:prstGeom>
        </p:spPr>
      </p:pic>
      <p:pic>
        <p:nvPicPr>
          <p:cNvPr id="142" name="Graphic 141">
            <a:extLst>
              <a:ext uri="{FF2B5EF4-FFF2-40B4-BE49-F238E27FC236}">
                <a16:creationId xmlns:a16="http://schemas.microsoft.com/office/drawing/2014/main" id="{20552D10-2DE1-CDDB-4EF3-0F5D551F11C2}"/>
              </a:ext>
            </a:extLst>
          </p:cNvPr>
          <p:cNvPicPr>
            <a:picLocks noChangeAspect="1"/>
          </p:cNvPicPr>
          <p:nvPr userDrawn="1"/>
        </p:nvPicPr>
        <p:blipFill>
          <a:blip r:embed="rId248">
            <a:extLst>
              <a:ext uri="{96DAC541-7B7A-43D3-8B79-37D633B846F1}">
                <asvg:svgBlip xmlns:asvg="http://schemas.microsoft.com/office/drawing/2016/SVG/main" r:embed="rId249"/>
              </a:ext>
            </a:extLst>
          </a:blip>
          <a:stretch>
            <a:fillRect/>
          </a:stretch>
        </p:blipFill>
        <p:spPr>
          <a:xfrm>
            <a:off x="746250" y="4898841"/>
            <a:ext cx="252000" cy="252000"/>
          </a:xfrm>
          <a:prstGeom prst="rect">
            <a:avLst/>
          </a:prstGeom>
        </p:spPr>
      </p:pic>
      <p:pic>
        <p:nvPicPr>
          <p:cNvPr id="143" name="Graphic 142">
            <a:extLst>
              <a:ext uri="{FF2B5EF4-FFF2-40B4-BE49-F238E27FC236}">
                <a16:creationId xmlns:a16="http://schemas.microsoft.com/office/drawing/2014/main" id="{7D6B7AA8-E98A-3E13-4429-B4939799E471}"/>
              </a:ext>
            </a:extLst>
          </p:cNvPr>
          <p:cNvPicPr>
            <a:picLocks noChangeAspect="1"/>
          </p:cNvPicPr>
          <p:nvPr userDrawn="1"/>
        </p:nvPicPr>
        <p:blipFill>
          <a:blip r:embed="rId250">
            <a:extLst>
              <a:ext uri="{96DAC541-7B7A-43D3-8B79-37D633B846F1}">
                <asvg:svgBlip xmlns:asvg="http://schemas.microsoft.com/office/drawing/2016/SVG/main" r:embed="rId251"/>
              </a:ext>
            </a:extLst>
          </a:blip>
          <a:stretch>
            <a:fillRect/>
          </a:stretch>
        </p:blipFill>
        <p:spPr>
          <a:xfrm>
            <a:off x="995000" y="4898841"/>
            <a:ext cx="252000" cy="252000"/>
          </a:xfrm>
          <a:prstGeom prst="rect">
            <a:avLst/>
          </a:prstGeom>
        </p:spPr>
      </p:pic>
      <p:pic>
        <p:nvPicPr>
          <p:cNvPr id="144" name="Graphic 143">
            <a:extLst>
              <a:ext uri="{FF2B5EF4-FFF2-40B4-BE49-F238E27FC236}">
                <a16:creationId xmlns:a16="http://schemas.microsoft.com/office/drawing/2014/main" id="{97DA2D5B-F334-12A7-697F-216C39996173}"/>
              </a:ext>
            </a:extLst>
          </p:cNvPr>
          <p:cNvPicPr>
            <a:picLocks noChangeAspect="1"/>
          </p:cNvPicPr>
          <p:nvPr userDrawn="1"/>
        </p:nvPicPr>
        <p:blipFill>
          <a:blip r:embed="rId252">
            <a:extLst>
              <a:ext uri="{96DAC541-7B7A-43D3-8B79-37D633B846F1}">
                <asvg:svgBlip xmlns:asvg="http://schemas.microsoft.com/office/drawing/2016/SVG/main" r:embed="rId253"/>
              </a:ext>
            </a:extLst>
          </a:blip>
          <a:stretch>
            <a:fillRect/>
          </a:stretch>
        </p:blipFill>
        <p:spPr>
          <a:xfrm>
            <a:off x="1243750" y="4898841"/>
            <a:ext cx="252000" cy="252000"/>
          </a:xfrm>
          <a:prstGeom prst="rect">
            <a:avLst/>
          </a:prstGeom>
        </p:spPr>
      </p:pic>
      <p:pic>
        <p:nvPicPr>
          <p:cNvPr id="145" name="Graphic 144">
            <a:extLst>
              <a:ext uri="{FF2B5EF4-FFF2-40B4-BE49-F238E27FC236}">
                <a16:creationId xmlns:a16="http://schemas.microsoft.com/office/drawing/2014/main" id="{B2F29315-FB67-C734-0950-BA8EC4188EE6}"/>
              </a:ext>
            </a:extLst>
          </p:cNvPr>
          <p:cNvPicPr>
            <a:picLocks noChangeAspect="1"/>
          </p:cNvPicPr>
          <p:nvPr userDrawn="1"/>
        </p:nvPicPr>
        <p:blipFill>
          <a:blip r:embed="rId254">
            <a:extLst>
              <a:ext uri="{96DAC541-7B7A-43D3-8B79-37D633B846F1}">
                <asvg:svgBlip xmlns:asvg="http://schemas.microsoft.com/office/drawing/2016/SVG/main" r:embed="rId255"/>
              </a:ext>
            </a:extLst>
          </a:blip>
          <a:stretch>
            <a:fillRect/>
          </a:stretch>
        </p:blipFill>
        <p:spPr>
          <a:xfrm>
            <a:off x="1492500" y="4898841"/>
            <a:ext cx="252000" cy="252000"/>
          </a:xfrm>
          <a:prstGeom prst="rect">
            <a:avLst/>
          </a:prstGeom>
        </p:spPr>
      </p:pic>
      <p:pic>
        <p:nvPicPr>
          <p:cNvPr id="146" name="Graphic 145">
            <a:extLst>
              <a:ext uri="{FF2B5EF4-FFF2-40B4-BE49-F238E27FC236}">
                <a16:creationId xmlns:a16="http://schemas.microsoft.com/office/drawing/2014/main" id="{157011B1-35BA-9959-2A30-D43599AE8D11}"/>
              </a:ext>
            </a:extLst>
          </p:cNvPr>
          <p:cNvPicPr>
            <a:picLocks noChangeAspect="1"/>
          </p:cNvPicPr>
          <p:nvPr userDrawn="1"/>
        </p:nvPicPr>
        <p:blipFill>
          <a:blip r:embed="rId256">
            <a:extLst>
              <a:ext uri="{96DAC541-7B7A-43D3-8B79-37D633B846F1}">
                <asvg:svgBlip xmlns:asvg="http://schemas.microsoft.com/office/drawing/2016/SVG/main" r:embed="rId257"/>
              </a:ext>
            </a:extLst>
          </a:blip>
          <a:stretch>
            <a:fillRect/>
          </a:stretch>
        </p:blipFill>
        <p:spPr>
          <a:xfrm>
            <a:off x="1741250" y="4898841"/>
            <a:ext cx="252000" cy="252000"/>
          </a:xfrm>
          <a:prstGeom prst="rect">
            <a:avLst/>
          </a:prstGeom>
        </p:spPr>
      </p:pic>
      <p:pic>
        <p:nvPicPr>
          <p:cNvPr id="147" name="Graphic 146">
            <a:extLst>
              <a:ext uri="{FF2B5EF4-FFF2-40B4-BE49-F238E27FC236}">
                <a16:creationId xmlns:a16="http://schemas.microsoft.com/office/drawing/2014/main" id="{E9A022FE-CD87-3ABF-9EE0-4AD1ABD4DD2A}"/>
              </a:ext>
            </a:extLst>
          </p:cNvPr>
          <p:cNvPicPr>
            <a:picLocks noChangeAspect="1"/>
          </p:cNvPicPr>
          <p:nvPr userDrawn="1"/>
        </p:nvPicPr>
        <p:blipFill>
          <a:blip r:embed="rId258">
            <a:extLst>
              <a:ext uri="{96DAC541-7B7A-43D3-8B79-37D633B846F1}">
                <asvg:svgBlip xmlns:asvg="http://schemas.microsoft.com/office/drawing/2016/SVG/main" r:embed="rId259"/>
              </a:ext>
            </a:extLst>
          </a:blip>
          <a:stretch>
            <a:fillRect/>
          </a:stretch>
        </p:blipFill>
        <p:spPr>
          <a:xfrm>
            <a:off x="1990000" y="4898841"/>
            <a:ext cx="252000" cy="252000"/>
          </a:xfrm>
          <a:prstGeom prst="rect">
            <a:avLst/>
          </a:prstGeom>
        </p:spPr>
      </p:pic>
      <p:pic>
        <p:nvPicPr>
          <p:cNvPr id="148" name="Graphic 147">
            <a:extLst>
              <a:ext uri="{FF2B5EF4-FFF2-40B4-BE49-F238E27FC236}">
                <a16:creationId xmlns:a16="http://schemas.microsoft.com/office/drawing/2014/main" id="{37206639-B449-39A8-48B2-57985E3FA051}"/>
              </a:ext>
            </a:extLst>
          </p:cNvPr>
          <p:cNvPicPr>
            <a:picLocks noChangeAspect="1"/>
          </p:cNvPicPr>
          <p:nvPr userDrawn="1"/>
        </p:nvPicPr>
        <p:blipFill>
          <a:blip r:embed="rId260">
            <a:extLst>
              <a:ext uri="{96DAC541-7B7A-43D3-8B79-37D633B846F1}">
                <asvg:svgBlip xmlns:asvg="http://schemas.microsoft.com/office/drawing/2016/SVG/main" r:embed="rId261"/>
              </a:ext>
            </a:extLst>
          </a:blip>
          <a:stretch>
            <a:fillRect/>
          </a:stretch>
        </p:blipFill>
        <p:spPr>
          <a:xfrm>
            <a:off x="2238750" y="4898841"/>
            <a:ext cx="252000" cy="252000"/>
          </a:xfrm>
          <a:prstGeom prst="rect">
            <a:avLst/>
          </a:prstGeom>
        </p:spPr>
      </p:pic>
      <p:pic>
        <p:nvPicPr>
          <p:cNvPr id="149" name="Graphic 148">
            <a:extLst>
              <a:ext uri="{FF2B5EF4-FFF2-40B4-BE49-F238E27FC236}">
                <a16:creationId xmlns:a16="http://schemas.microsoft.com/office/drawing/2014/main" id="{693EE4DE-0540-271B-B8A8-FD9B4081D4A4}"/>
              </a:ext>
            </a:extLst>
          </p:cNvPr>
          <p:cNvPicPr>
            <a:picLocks noChangeAspect="1"/>
          </p:cNvPicPr>
          <p:nvPr userDrawn="1"/>
        </p:nvPicPr>
        <p:blipFill>
          <a:blip r:embed="rId262">
            <a:extLst>
              <a:ext uri="{96DAC541-7B7A-43D3-8B79-37D633B846F1}">
                <asvg:svgBlip xmlns:asvg="http://schemas.microsoft.com/office/drawing/2016/SVG/main" r:embed="rId263"/>
              </a:ext>
            </a:extLst>
          </a:blip>
          <a:stretch>
            <a:fillRect/>
          </a:stretch>
        </p:blipFill>
        <p:spPr>
          <a:xfrm>
            <a:off x="2487500" y="4898841"/>
            <a:ext cx="252000" cy="252000"/>
          </a:xfrm>
          <a:prstGeom prst="rect">
            <a:avLst/>
          </a:prstGeom>
        </p:spPr>
      </p:pic>
      <p:pic>
        <p:nvPicPr>
          <p:cNvPr id="150" name="Graphic 149">
            <a:extLst>
              <a:ext uri="{FF2B5EF4-FFF2-40B4-BE49-F238E27FC236}">
                <a16:creationId xmlns:a16="http://schemas.microsoft.com/office/drawing/2014/main" id="{ABBFF510-4CEA-6C42-1AD0-C76BDF5187D2}"/>
              </a:ext>
            </a:extLst>
          </p:cNvPr>
          <p:cNvPicPr>
            <a:picLocks noChangeAspect="1"/>
          </p:cNvPicPr>
          <p:nvPr userDrawn="1"/>
        </p:nvPicPr>
        <p:blipFill>
          <a:blip r:embed="rId264">
            <a:extLst>
              <a:ext uri="{96DAC541-7B7A-43D3-8B79-37D633B846F1}">
                <asvg:svgBlip xmlns:asvg="http://schemas.microsoft.com/office/drawing/2016/SVG/main" r:embed="rId265"/>
              </a:ext>
            </a:extLst>
          </a:blip>
          <a:stretch>
            <a:fillRect/>
          </a:stretch>
        </p:blipFill>
        <p:spPr>
          <a:xfrm>
            <a:off x="2736250" y="4898841"/>
            <a:ext cx="252000" cy="252000"/>
          </a:xfrm>
          <a:prstGeom prst="rect">
            <a:avLst/>
          </a:prstGeom>
        </p:spPr>
      </p:pic>
      <p:pic>
        <p:nvPicPr>
          <p:cNvPr id="151" name="Graphic 150">
            <a:extLst>
              <a:ext uri="{FF2B5EF4-FFF2-40B4-BE49-F238E27FC236}">
                <a16:creationId xmlns:a16="http://schemas.microsoft.com/office/drawing/2014/main" id="{1A1B7665-C213-4561-C8A9-D4D6322E268A}"/>
              </a:ext>
            </a:extLst>
          </p:cNvPr>
          <p:cNvPicPr>
            <a:picLocks noChangeAspect="1"/>
          </p:cNvPicPr>
          <p:nvPr userDrawn="1"/>
        </p:nvPicPr>
        <p:blipFill>
          <a:blip r:embed="rId266">
            <a:extLst>
              <a:ext uri="{96DAC541-7B7A-43D3-8B79-37D633B846F1}">
                <asvg:svgBlip xmlns:asvg="http://schemas.microsoft.com/office/drawing/2016/SVG/main" r:embed="rId267"/>
              </a:ext>
            </a:extLst>
          </a:blip>
          <a:stretch>
            <a:fillRect/>
          </a:stretch>
        </p:blipFill>
        <p:spPr>
          <a:xfrm>
            <a:off x="2985000" y="4898841"/>
            <a:ext cx="252000" cy="252000"/>
          </a:xfrm>
          <a:prstGeom prst="rect">
            <a:avLst/>
          </a:prstGeom>
        </p:spPr>
      </p:pic>
      <p:pic>
        <p:nvPicPr>
          <p:cNvPr id="152" name="Graphic 151">
            <a:extLst>
              <a:ext uri="{FF2B5EF4-FFF2-40B4-BE49-F238E27FC236}">
                <a16:creationId xmlns:a16="http://schemas.microsoft.com/office/drawing/2014/main" id="{3B94C7A7-7956-3783-D221-37CA93A4F0D5}"/>
              </a:ext>
            </a:extLst>
          </p:cNvPr>
          <p:cNvPicPr>
            <a:picLocks noChangeAspect="1"/>
          </p:cNvPicPr>
          <p:nvPr userDrawn="1"/>
        </p:nvPicPr>
        <p:blipFill>
          <a:blip r:embed="rId268">
            <a:extLst>
              <a:ext uri="{96DAC541-7B7A-43D3-8B79-37D633B846F1}">
                <asvg:svgBlip xmlns:asvg="http://schemas.microsoft.com/office/drawing/2016/SVG/main" r:embed="rId269"/>
              </a:ext>
            </a:extLst>
          </a:blip>
          <a:stretch>
            <a:fillRect/>
          </a:stretch>
        </p:blipFill>
        <p:spPr>
          <a:xfrm>
            <a:off x="3233750" y="4898841"/>
            <a:ext cx="252000" cy="252000"/>
          </a:xfrm>
          <a:prstGeom prst="rect">
            <a:avLst/>
          </a:prstGeom>
        </p:spPr>
      </p:pic>
      <p:pic>
        <p:nvPicPr>
          <p:cNvPr id="153" name="Graphic 152">
            <a:extLst>
              <a:ext uri="{FF2B5EF4-FFF2-40B4-BE49-F238E27FC236}">
                <a16:creationId xmlns:a16="http://schemas.microsoft.com/office/drawing/2014/main" id="{89D0AA48-BF77-AA65-BB74-2F5AB241007A}"/>
              </a:ext>
            </a:extLst>
          </p:cNvPr>
          <p:cNvPicPr>
            <a:picLocks noChangeAspect="1"/>
          </p:cNvPicPr>
          <p:nvPr userDrawn="1"/>
        </p:nvPicPr>
        <p:blipFill>
          <a:blip r:embed="rId270">
            <a:extLst>
              <a:ext uri="{96DAC541-7B7A-43D3-8B79-37D633B846F1}">
                <asvg:svgBlip xmlns:asvg="http://schemas.microsoft.com/office/drawing/2016/SVG/main" r:embed="rId271"/>
              </a:ext>
            </a:extLst>
          </a:blip>
          <a:stretch>
            <a:fillRect/>
          </a:stretch>
        </p:blipFill>
        <p:spPr>
          <a:xfrm>
            <a:off x="3482500" y="4898841"/>
            <a:ext cx="252000" cy="252000"/>
          </a:xfrm>
          <a:prstGeom prst="rect">
            <a:avLst/>
          </a:prstGeom>
        </p:spPr>
      </p:pic>
      <p:pic>
        <p:nvPicPr>
          <p:cNvPr id="154" name="Graphic 153">
            <a:extLst>
              <a:ext uri="{FF2B5EF4-FFF2-40B4-BE49-F238E27FC236}">
                <a16:creationId xmlns:a16="http://schemas.microsoft.com/office/drawing/2014/main" id="{77CED238-EF68-5C02-221C-8C529166D870}"/>
              </a:ext>
            </a:extLst>
          </p:cNvPr>
          <p:cNvPicPr>
            <a:picLocks noChangeAspect="1"/>
          </p:cNvPicPr>
          <p:nvPr userDrawn="1"/>
        </p:nvPicPr>
        <p:blipFill>
          <a:blip r:embed="rId272">
            <a:extLst>
              <a:ext uri="{96DAC541-7B7A-43D3-8B79-37D633B846F1}">
                <asvg:svgBlip xmlns:asvg="http://schemas.microsoft.com/office/drawing/2016/SVG/main" r:embed="rId273"/>
              </a:ext>
            </a:extLst>
          </a:blip>
          <a:stretch>
            <a:fillRect/>
          </a:stretch>
        </p:blipFill>
        <p:spPr>
          <a:xfrm>
            <a:off x="3731250" y="4898841"/>
            <a:ext cx="252000" cy="252000"/>
          </a:xfrm>
          <a:prstGeom prst="rect">
            <a:avLst/>
          </a:prstGeom>
        </p:spPr>
      </p:pic>
      <p:pic>
        <p:nvPicPr>
          <p:cNvPr id="155" name="Graphic 154">
            <a:extLst>
              <a:ext uri="{FF2B5EF4-FFF2-40B4-BE49-F238E27FC236}">
                <a16:creationId xmlns:a16="http://schemas.microsoft.com/office/drawing/2014/main" id="{FA2A896F-B4FB-5C59-332C-CE260C11CD16}"/>
              </a:ext>
            </a:extLst>
          </p:cNvPr>
          <p:cNvPicPr>
            <a:picLocks noChangeAspect="1"/>
          </p:cNvPicPr>
          <p:nvPr userDrawn="1"/>
        </p:nvPicPr>
        <p:blipFill>
          <a:blip r:embed="rId274">
            <a:extLst>
              <a:ext uri="{96DAC541-7B7A-43D3-8B79-37D633B846F1}">
                <asvg:svgBlip xmlns:asvg="http://schemas.microsoft.com/office/drawing/2016/SVG/main" r:embed="rId275"/>
              </a:ext>
            </a:extLst>
          </a:blip>
          <a:stretch>
            <a:fillRect/>
          </a:stretch>
        </p:blipFill>
        <p:spPr>
          <a:xfrm>
            <a:off x="3980000" y="4898841"/>
            <a:ext cx="252000" cy="252000"/>
          </a:xfrm>
          <a:prstGeom prst="rect">
            <a:avLst/>
          </a:prstGeom>
        </p:spPr>
      </p:pic>
      <p:pic>
        <p:nvPicPr>
          <p:cNvPr id="156" name="Graphic 155">
            <a:extLst>
              <a:ext uri="{FF2B5EF4-FFF2-40B4-BE49-F238E27FC236}">
                <a16:creationId xmlns:a16="http://schemas.microsoft.com/office/drawing/2014/main" id="{F33B7319-5120-E1F4-0E03-A32E9307409D}"/>
              </a:ext>
            </a:extLst>
          </p:cNvPr>
          <p:cNvPicPr>
            <a:picLocks noChangeAspect="1"/>
          </p:cNvPicPr>
          <p:nvPr userDrawn="1"/>
        </p:nvPicPr>
        <p:blipFill>
          <a:blip r:embed="rId276">
            <a:extLst>
              <a:ext uri="{96DAC541-7B7A-43D3-8B79-37D633B846F1}">
                <asvg:svgBlip xmlns:asvg="http://schemas.microsoft.com/office/drawing/2016/SVG/main" r:embed="rId277"/>
              </a:ext>
            </a:extLst>
          </a:blip>
          <a:stretch>
            <a:fillRect/>
          </a:stretch>
        </p:blipFill>
        <p:spPr>
          <a:xfrm>
            <a:off x="4228750" y="4898841"/>
            <a:ext cx="252000" cy="252000"/>
          </a:xfrm>
          <a:prstGeom prst="rect">
            <a:avLst/>
          </a:prstGeom>
        </p:spPr>
      </p:pic>
      <p:pic>
        <p:nvPicPr>
          <p:cNvPr id="157" name="Graphic 156">
            <a:extLst>
              <a:ext uri="{FF2B5EF4-FFF2-40B4-BE49-F238E27FC236}">
                <a16:creationId xmlns:a16="http://schemas.microsoft.com/office/drawing/2014/main" id="{FE8CD172-9728-008E-98DA-B70491878542}"/>
              </a:ext>
            </a:extLst>
          </p:cNvPr>
          <p:cNvPicPr>
            <a:picLocks noChangeAspect="1"/>
          </p:cNvPicPr>
          <p:nvPr userDrawn="1"/>
        </p:nvPicPr>
        <p:blipFill>
          <a:blip r:embed="rId278">
            <a:extLst>
              <a:ext uri="{96DAC541-7B7A-43D3-8B79-37D633B846F1}">
                <asvg:svgBlip xmlns:asvg="http://schemas.microsoft.com/office/drawing/2016/SVG/main" r:embed="rId279"/>
              </a:ext>
            </a:extLst>
          </a:blip>
          <a:stretch>
            <a:fillRect/>
          </a:stretch>
        </p:blipFill>
        <p:spPr>
          <a:xfrm>
            <a:off x="4477500" y="4898841"/>
            <a:ext cx="252000" cy="252000"/>
          </a:xfrm>
          <a:prstGeom prst="rect">
            <a:avLst/>
          </a:prstGeom>
        </p:spPr>
      </p:pic>
      <p:pic>
        <p:nvPicPr>
          <p:cNvPr id="158" name="Graphic 157">
            <a:extLst>
              <a:ext uri="{FF2B5EF4-FFF2-40B4-BE49-F238E27FC236}">
                <a16:creationId xmlns:a16="http://schemas.microsoft.com/office/drawing/2014/main" id="{D4EB62C6-EE54-0010-F8FA-89737212EBE9}"/>
              </a:ext>
            </a:extLst>
          </p:cNvPr>
          <p:cNvPicPr>
            <a:picLocks noChangeAspect="1"/>
          </p:cNvPicPr>
          <p:nvPr userDrawn="1"/>
        </p:nvPicPr>
        <p:blipFill>
          <a:blip r:embed="rId280">
            <a:extLst>
              <a:ext uri="{96DAC541-7B7A-43D3-8B79-37D633B846F1}">
                <asvg:svgBlip xmlns:asvg="http://schemas.microsoft.com/office/drawing/2016/SVG/main" r:embed="rId281"/>
              </a:ext>
            </a:extLst>
          </a:blip>
          <a:stretch>
            <a:fillRect/>
          </a:stretch>
        </p:blipFill>
        <p:spPr>
          <a:xfrm>
            <a:off x="4726250" y="4898841"/>
            <a:ext cx="252000" cy="252000"/>
          </a:xfrm>
          <a:prstGeom prst="rect">
            <a:avLst/>
          </a:prstGeom>
        </p:spPr>
      </p:pic>
      <p:pic>
        <p:nvPicPr>
          <p:cNvPr id="159" name="Graphic 158">
            <a:extLst>
              <a:ext uri="{FF2B5EF4-FFF2-40B4-BE49-F238E27FC236}">
                <a16:creationId xmlns:a16="http://schemas.microsoft.com/office/drawing/2014/main" id="{7E21A9D6-2644-8D8D-AB46-734C451533D6}"/>
              </a:ext>
            </a:extLst>
          </p:cNvPr>
          <p:cNvPicPr>
            <a:picLocks noChangeAspect="1"/>
          </p:cNvPicPr>
          <p:nvPr userDrawn="1"/>
        </p:nvPicPr>
        <p:blipFill>
          <a:blip r:embed="rId226">
            <a:extLst>
              <a:ext uri="{96DAC541-7B7A-43D3-8B79-37D633B846F1}">
                <asvg:svgBlip xmlns:asvg="http://schemas.microsoft.com/office/drawing/2016/SVG/main" r:embed="rId282"/>
              </a:ext>
            </a:extLst>
          </a:blip>
          <a:stretch>
            <a:fillRect/>
          </a:stretch>
        </p:blipFill>
        <p:spPr>
          <a:xfrm>
            <a:off x="4975000" y="4898841"/>
            <a:ext cx="252000" cy="252000"/>
          </a:xfrm>
          <a:prstGeom prst="rect">
            <a:avLst/>
          </a:prstGeom>
        </p:spPr>
      </p:pic>
      <p:pic>
        <p:nvPicPr>
          <p:cNvPr id="160" name="Graphic 159">
            <a:extLst>
              <a:ext uri="{FF2B5EF4-FFF2-40B4-BE49-F238E27FC236}">
                <a16:creationId xmlns:a16="http://schemas.microsoft.com/office/drawing/2014/main" id="{7385563D-9E0B-2E9E-7EB3-7C160E81F7DA}"/>
              </a:ext>
            </a:extLst>
          </p:cNvPr>
          <p:cNvPicPr>
            <a:picLocks noChangeAspect="1"/>
          </p:cNvPicPr>
          <p:nvPr userDrawn="1"/>
        </p:nvPicPr>
        <p:blipFill>
          <a:blip r:embed="rId283">
            <a:extLst>
              <a:ext uri="{96DAC541-7B7A-43D3-8B79-37D633B846F1}">
                <asvg:svgBlip xmlns:asvg="http://schemas.microsoft.com/office/drawing/2016/SVG/main" r:embed="rId284"/>
              </a:ext>
            </a:extLst>
          </a:blip>
          <a:stretch>
            <a:fillRect/>
          </a:stretch>
        </p:blipFill>
        <p:spPr>
          <a:xfrm>
            <a:off x="5223750" y="4898841"/>
            <a:ext cx="252000" cy="252000"/>
          </a:xfrm>
          <a:prstGeom prst="rect">
            <a:avLst/>
          </a:prstGeom>
        </p:spPr>
      </p:pic>
      <p:pic>
        <p:nvPicPr>
          <p:cNvPr id="161" name="Graphic 160">
            <a:extLst>
              <a:ext uri="{FF2B5EF4-FFF2-40B4-BE49-F238E27FC236}">
                <a16:creationId xmlns:a16="http://schemas.microsoft.com/office/drawing/2014/main" id="{7C61AB20-E5B6-69DA-5278-43EF27C8E294}"/>
              </a:ext>
            </a:extLst>
          </p:cNvPr>
          <p:cNvPicPr>
            <a:picLocks noChangeAspect="1"/>
          </p:cNvPicPr>
          <p:nvPr userDrawn="1"/>
        </p:nvPicPr>
        <p:blipFill>
          <a:blip r:embed="rId285">
            <a:extLst>
              <a:ext uri="{96DAC541-7B7A-43D3-8B79-37D633B846F1}">
                <asvg:svgBlip xmlns:asvg="http://schemas.microsoft.com/office/drawing/2016/SVG/main" r:embed="rId286"/>
              </a:ext>
            </a:extLst>
          </a:blip>
          <a:stretch>
            <a:fillRect/>
          </a:stretch>
        </p:blipFill>
        <p:spPr>
          <a:xfrm>
            <a:off x="5472500" y="4898841"/>
            <a:ext cx="252000" cy="252000"/>
          </a:xfrm>
          <a:prstGeom prst="rect">
            <a:avLst/>
          </a:prstGeom>
        </p:spPr>
      </p:pic>
      <p:pic>
        <p:nvPicPr>
          <p:cNvPr id="162" name="Graphic 161">
            <a:extLst>
              <a:ext uri="{FF2B5EF4-FFF2-40B4-BE49-F238E27FC236}">
                <a16:creationId xmlns:a16="http://schemas.microsoft.com/office/drawing/2014/main" id="{516D29E8-42DE-3367-BD93-732AFDC02A8B}"/>
              </a:ext>
            </a:extLst>
          </p:cNvPr>
          <p:cNvPicPr>
            <a:picLocks noChangeAspect="1"/>
          </p:cNvPicPr>
          <p:nvPr userDrawn="1"/>
        </p:nvPicPr>
        <p:blipFill>
          <a:blip r:embed="rId287">
            <a:extLst>
              <a:ext uri="{96DAC541-7B7A-43D3-8B79-37D633B846F1}">
                <asvg:svgBlip xmlns:asvg="http://schemas.microsoft.com/office/drawing/2016/SVG/main" r:embed="rId288"/>
              </a:ext>
            </a:extLst>
          </a:blip>
          <a:stretch>
            <a:fillRect/>
          </a:stretch>
        </p:blipFill>
        <p:spPr>
          <a:xfrm>
            <a:off x="5721250" y="4898841"/>
            <a:ext cx="252000" cy="252000"/>
          </a:xfrm>
          <a:prstGeom prst="rect">
            <a:avLst/>
          </a:prstGeom>
        </p:spPr>
      </p:pic>
      <p:pic>
        <p:nvPicPr>
          <p:cNvPr id="163" name="Graphic 162">
            <a:extLst>
              <a:ext uri="{FF2B5EF4-FFF2-40B4-BE49-F238E27FC236}">
                <a16:creationId xmlns:a16="http://schemas.microsoft.com/office/drawing/2014/main" id="{C888A42D-A03C-135E-02F5-F18DF0CFF2A6}"/>
              </a:ext>
            </a:extLst>
          </p:cNvPr>
          <p:cNvPicPr>
            <a:picLocks noChangeAspect="1"/>
          </p:cNvPicPr>
          <p:nvPr userDrawn="1"/>
        </p:nvPicPr>
        <p:blipFill>
          <a:blip r:embed="rId289">
            <a:extLst>
              <a:ext uri="{96DAC541-7B7A-43D3-8B79-37D633B846F1}">
                <asvg:svgBlip xmlns:asvg="http://schemas.microsoft.com/office/drawing/2016/SVG/main" r:embed="rId290"/>
              </a:ext>
            </a:extLst>
          </a:blip>
          <a:stretch>
            <a:fillRect/>
          </a:stretch>
        </p:blipFill>
        <p:spPr>
          <a:xfrm>
            <a:off x="5970000" y="4898841"/>
            <a:ext cx="252000" cy="252000"/>
          </a:xfrm>
          <a:prstGeom prst="rect">
            <a:avLst/>
          </a:prstGeom>
        </p:spPr>
      </p:pic>
      <p:pic>
        <p:nvPicPr>
          <p:cNvPr id="164" name="Graphic 163">
            <a:extLst>
              <a:ext uri="{FF2B5EF4-FFF2-40B4-BE49-F238E27FC236}">
                <a16:creationId xmlns:a16="http://schemas.microsoft.com/office/drawing/2014/main" id="{1B9BF74B-8BC3-DB20-873F-0D002C2E5F61}"/>
              </a:ext>
            </a:extLst>
          </p:cNvPr>
          <p:cNvPicPr>
            <a:picLocks noChangeAspect="1"/>
          </p:cNvPicPr>
          <p:nvPr userDrawn="1"/>
        </p:nvPicPr>
        <p:blipFill>
          <a:blip r:embed="rId291">
            <a:extLst>
              <a:ext uri="{96DAC541-7B7A-43D3-8B79-37D633B846F1}">
                <asvg:svgBlip xmlns:asvg="http://schemas.microsoft.com/office/drawing/2016/SVG/main" r:embed="rId292"/>
              </a:ext>
            </a:extLst>
          </a:blip>
          <a:stretch>
            <a:fillRect/>
          </a:stretch>
        </p:blipFill>
        <p:spPr>
          <a:xfrm>
            <a:off x="6218750" y="4898841"/>
            <a:ext cx="252000" cy="252000"/>
          </a:xfrm>
          <a:prstGeom prst="rect">
            <a:avLst/>
          </a:prstGeom>
        </p:spPr>
      </p:pic>
      <p:pic>
        <p:nvPicPr>
          <p:cNvPr id="165" name="Graphic 164">
            <a:extLst>
              <a:ext uri="{FF2B5EF4-FFF2-40B4-BE49-F238E27FC236}">
                <a16:creationId xmlns:a16="http://schemas.microsoft.com/office/drawing/2014/main" id="{EEF801E4-EE03-0FB7-A4A6-9F7C629636EA}"/>
              </a:ext>
            </a:extLst>
          </p:cNvPr>
          <p:cNvPicPr>
            <a:picLocks noChangeAspect="1"/>
          </p:cNvPicPr>
          <p:nvPr userDrawn="1"/>
        </p:nvPicPr>
        <p:blipFill>
          <a:blip r:embed="rId293">
            <a:extLst>
              <a:ext uri="{96DAC541-7B7A-43D3-8B79-37D633B846F1}">
                <asvg:svgBlip xmlns:asvg="http://schemas.microsoft.com/office/drawing/2016/SVG/main" r:embed="rId294"/>
              </a:ext>
            </a:extLst>
          </a:blip>
          <a:stretch>
            <a:fillRect/>
          </a:stretch>
        </p:blipFill>
        <p:spPr>
          <a:xfrm>
            <a:off x="6467500" y="4898841"/>
            <a:ext cx="252000" cy="252000"/>
          </a:xfrm>
          <a:prstGeom prst="rect">
            <a:avLst/>
          </a:prstGeom>
        </p:spPr>
      </p:pic>
      <p:pic>
        <p:nvPicPr>
          <p:cNvPr id="166" name="Graphic 165">
            <a:extLst>
              <a:ext uri="{FF2B5EF4-FFF2-40B4-BE49-F238E27FC236}">
                <a16:creationId xmlns:a16="http://schemas.microsoft.com/office/drawing/2014/main" id="{4B083AC4-FEA5-C3EC-50F8-79D45A4BF451}"/>
              </a:ext>
            </a:extLst>
          </p:cNvPr>
          <p:cNvPicPr>
            <a:picLocks noChangeAspect="1"/>
          </p:cNvPicPr>
          <p:nvPr userDrawn="1"/>
        </p:nvPicPr>
        <p:blipFill>
          <a:blip r:embed="rId295">
            <a:extLst>
              <a:ext uri="{96DAC541-7B7A-43D3-8B79-37D633B846F1}">
                <asvg:svgBlip xmlns:asvg="http://schemas.microsoft.com/office/drawing/2016/SVG/main" r:embed="rId296"/>
              </a:ext>
            </a:extLst>
          </a:blip>
          <a:stretch>
            <a:fillRect/>
          </a:stretch>
        </p:blipFill>
        <p:spPr>
          <a:xfrm>
            <a:off x="6716250" y="4898841"/>
            <a:ext cx="252000" cy="252000"/>
          </a:xfrm>
          <a:prstGeom prst="rect">
            <a:avLst/>
          </a:prstGeom>
        </p:spPr>
      </p:pic>
      <p:pic>
        <p:nvPicPr>
          <p:cNvPr id="167" name="Graphic 166">
            <a:extLst>
              <a:ext uri="{FF2B5EF4-FFF2-40B4-BE49-F238E27FC236}">
                <a16:creationId xmlns:a16="http://schemas.microsoft.com/office/drawing/2014/main" id="{429632A7-F2AC-E6C5-AEB8-96546843449E}"/>
              </a:ext>
            </a:extLst>
          </p:cNvPr>
          <p:cNvPicPr>
            <a:picLocks noChangeAspect="1"/>
          </p:cNvPicPr>
          <p:nvPr userDrawn="1"/>
        </p:nvPicPr>
        <p:blipFill>
          <a:blip r:embed="rId297">
            <a:extLst>
              <a:ext uri="{96DAC541-7B7A-43D3-8B79-37D633B846F1}">
                <asvg:svgBlip xmlns:asvg="http://schemas.microsoft.com/office/drawing/2016/SVG/main" r:embed="rId298"/>
              </a:ext>
            </a:extLst>
          </a:blip>
          <a:stretch>
            <a:fillRect/>
          </a:stretch>
        </p:blipFill>
        <p:spPr>
          <a:xfrm>
            <a:off x="6965000" y="4898841"/>
            <a:ext cx="252000" cy="252000"/>
          </a:xfrm>
          <a:prstGeom prst="rect">
            <a:avLst/>
          </a:prstGeom>
        </p:spPr>
      </p:pic>
      <p:pic>
        <p:nvPicPr>
          <p:cNvPr id="168" name="Graphic 167">
            <a:extLst>
              <a:ext uri="{FF2B5EF4-FFF2-40B4-BE49-F238E27FC236}">
                <a16:creationId xmlns:a16="http://schemas.microsoft.com/office/drawing/2014/main" id="{6E631D73-DDC2-4F8E-03F7-09CED497B6AC}"/>
              </a:ext>
            </a:extLst>
          </p:cNvPr>
          <p:cNvPicPr>
            <a:picLocks noChangeAspect="1"/>
          </p:cNvPicPr>
          <p:nvPr userDrawn="1"/>
        </p:nvPicPr>
        <p:blipFill>
          <a:blip r:embed="rId299">
            <a:extLst>
              <a:ext uri="{96DAC541-7B7A-43D3-8B79-37D633B846F1}">
                <asvg:svgBlip xmlns:asvg="http://schemas.microsoft.com/office/drawing/2016/SVG/main" r:embed="rId300"/>
              </a:ext>
            </a:extLst>
          </a:blip>
          <a:stretch>
            <a:fillRect/>
          </a:stretch>
        </p:blipFill>
        <p:spPr>
          <a:xfrm>
            <a:off x="7213750" y="4898841"/>
            <a:ext cx="252000" cy="252000"/>
          </a:xfrm>
          <a:prstGeom prst="rect">
            <a:avLst/>
          </a:prstGeom>
        </p:spPr>
      </p:pic>
      <p:pic>
        <p:nvPicPr>
          <p:cNvPr id="169" name="Graphic 168">
            <a:extLst>
              <a:ext uri="{FF2B5EF4-FFF2-40B4-BE49-F238E27FC236}">
                <a16:creationId xmlns:a16="http://schemas.microsoft.com/office/drawing/2014/main" id="{8BF9161B-72F7-3700-5645-14E893602712}"/>
              </a:ext>
            </a:extLst>
          </p:cNvPr>
          <p:cNvPicPr>
            <a:picLocks noChangeAspect="1"/>
          </p:cNvPicPr>
          <p:nvPr userDrawn="1"/>
        </p:nvPicPr>
        <p:blipFill>
          <a:blip r:embed="rId301">
            <a:extLst>
              <a:ext uri="{96DAC541-7B7A-43D3-8B79-37D633B846F1}">
                <asvg:svgBlip xmlns:asvg="http://schemas.microsoft.com/office/drawing/2016/SVG/main" r:embed="rId302"/>
              </a:ext>
            </a:extLst>
          </a:blip>
          <a:stretch>
            <a:fillRect/>
          </a:stretch>
        </p:blipFill>
        <p:spPr>
          <a:xfrm>
            <a:off x="7462500" y="4898841"/>
            <a:ext cx="252000" cy="252000"/>
          </a:xfrm>
          <a:prstGeom prst="rect">
            <a:avLst/>
          </a:prstGeom>
        </p:spPr>
      </p:pic>
      <p:pic>
        <p:nvPicPr>
          <p:cNvPr id="170" name="Graphic 169">
            <a:extLst>
              <a:ext uri="{FF2B5EF4-FFF2-40B4-BE49-F238E27FC236}">
                <a16:creationId xmlns:a16="http://schemas.microsoft.com/office/drawing/2014/main" id="{96C8B806-1BFA-F51F-F871-F9927F4CE2BA}"/>
              </a:ext>
            </a:extLst>
          </p:cNvPr>
          <p:cNvPicPr>
            <a:picLocks noChangeAspect="1"/>
          </p:cNvPicPr>
          <p:nvPr userDrawn="1"/>
        </p:nvPicPr>
        <p:blipFill>
          <a:blip r:embed="rId303">
            <a:extLst>
              <a:ext uri="{96DAC541-7B7A-43D3-8B79-37D633B846F1}">
                <asvg:svgBlip xmlns:asvg="http://schemas.microsoft.com/office/drawing/2016/SVG/main" r:embed="rId304"/>
              </a:ext>
            </a:extLst>
          </a:blip>
          <a:stretch>
            <a:fillRect/>
          </a:stretch>
        </p:blipFill>
        <p:spPr>
          <a:xfrm>
            <a:off x="7711250" y="4898841"/>
            <a:ext cx="252000" cy="252000"/>
          </a:xfrm>
          <a:prstGeom prst="rect">
            <a:avLst/>
          </a:prstGeom>
        </p:spPr>
      </p:pic>
      <p:pic>
        <p:nvPicPr>
          <p:cNvPr id="171" name="Graphic 170">
            <a:extLst>
              <a:ext uri="{FF2B5EF4-FFF2-40B4-BE49-F238E27FC236}">
                <a16:creationId xmlns:a16="http://schemas.microsoft.com/office/drawing/2014/main" id="{51D759B8-C416-15DD-512B-80E62A91A1F3}"/>
              </a:ext>
            </a:extLst>
          </p:cNvPr>
          <p:cNvPicPr>
            <a:picLocks noChangeAspect="1"/>
          </p:cNvPicPr>
          <p:nvPr userDrawn="1"/>
        </p:nvPicPr>
        <p:blipFill>
          <a:blip r:embed="rId305">
            <a:extLst>
              <a:ext uri="{96DAC541-7B7A-43D3-8B79-37D633B846F1}">
                <asvg:svgBlip xmlns:asvg="http://schemas.microsoft.com/office/drawing/2016/SVG/main" r:embed="rId306"/>
              </a:ext>
            </a:extLst>
          </a:blip>
          <a:stretch>
            <a:fillRect/>
          </a:stretch>
        </p:blipFill>
        <p:spPr>
          <a:xfrm>
            <a:off x="7960000" y="4898841"/>
            <a:ext cx="252000" cy="252000"/>
          </a:xfrm>
          <a:prstGeom prst="rect">
            <a:avLst/>
          </a:prstGeom>
        </p:spPr>
      </p:pic>
      <p:pic>
        <p:nvPicPr>
          <p:cNvPr id="172" name="Graphic 171">
            <a:extLst>
              <a:ext uri="{FF2B5EF4-FFF2-40B4-BE49-F238E27FC236}">
                <a16:creationId xmlns:a16="http://schemas.microsoft.com/office/drawing/2014/main" id="{1CF8E363-3B9B-CF64-A610-6077E5CD24CA}"/>
              </a:ext>
            </a:extLst>
          </p:cNvPr>
          <p:cNvPicPr>
            <a:picLocks noChangeAspect="1"/>
          </p:cNvPicPr>
          <p:nvPr userDrawn="1"/>
        </p:nvPicPr>
        <p:blipFill>
          <a:blip r:embed="rId307">
            <a:extLst>
              <a:ext uri="{96DAC541-7B7A-43D3-8B79-37D633B846F1}">
                <asvg:svgBlip xmlns:asvg="http://schemas.microsoft.com/office/drawing/2016/SVG/main" r:embed="rId308"/>
              </a:ext>
            </a:extLst>
          </a:blip>
          <a:stretch>
            <a:fillRect/>
          </a:stretch>
        </p:blipFill>
        <p:spPr>
          <a:xfrm>
            <a:off x="8208750" y="4898841"/>
            <a:ext cx="252000" cy="252000"/>
          </a:xfrm>
          <a:prstGeom prst="rect">
            <a:avLst/>
          </a:prstGeom>
        </p:spPr>
      </p:pic>
      <p:pic>
        <p:nvPicPr>
          <p:cNvPr id="173" name="Graphic 172">
            <a:extLst>
              <a:ext uri="{FF2B5EF4-FFF2-40B4-BE49-F238E27FC236}">
                <a16:creationId xmlns:a16="http://schemas.microsoft.com/office/drawing/2014/main" id="{7113E291-55B6-772D-FF27-355A4F8CF89F}"/>
              </a:ext>
            </a:extLst>
          </p:cNvPr>
          <p:cNvPicPr>
            <a:picLocks noChangeAspect="1"/>
          </p:cNvPicPr>
          <p:nvPr userDrawn="1"/>
        </p:nvPicPr>
        <p:blipFill>
          <a:blip r:embed="rId309">
            <a:extLst>
              <a:ext uri="{96DAC541-7B7A-43D3-8B79-37D633B846F1}">
                <asvg:svgBlip xmlns:asvg="http://schemas.microsoft.com/office/drawing/2016/SVG/main" r:embed="rId310"/>
              </a:ext>
            </a:extLst>
          </a:blip>
          <a:stretch>
            <a:fillRect/>
          </a:stretch>
        </p:blipFill>
        <p:spPr>
          <a:xfrm>
            <a:off x="8457500" y="4898841"/>
            <a:ext cx="252000" cy="252000"/>
          </a:xfrm>
          <a:prstGeom prst="rect">
            <a:avLst/>
          </a:prstGeom>
        </p:spPr>
      </p:pic>
      <p:pic>
        <p:nvPicPr>
          <p:cNvPr id="174" name="Graphic 173">
            <a:extLst>
              <a:ext uri="{FF2B5EF4-FFF2-40B4-BE49-F238E27FC236}">
                <a16:creationId xmlns:a16="http://schemas.microsoft.com/office/drawing/2014/main" id="{81CA73F5-2156-C800-CE7D-7AA59F2CB29B}"/>
              </a:ext>
            </a:extLst>
          </p:cNvPr>
          <p:cNvPicPr>
            <a:picLocks noChangeAspect="1"/>
          </p:cNvPicPr>
          <p:nvPr userDrawn="1"/>
        </p:nvPicPr>
        <p:blipFill>
          <a:blip r:embed="rId311">
            <a:extLst>
              <a:ext uri="{96DAC541-7B7A-43D3-8B79-37D633B846F1}">
                <asvg:svgBlip xmlns:asvg="http://schemas.microsoft.com/office/drawing/2016/SVG/main" r:embed="rId312"/>
              </a:ext>
            </a:extLst>
          </a:blip>
          <a:stretch>
            <a:fillRect/>
          </a:stretch>
        </p:blipFill>
        <p:spPr>
          <a:xfrm>
            <a:off x="8706250" y="4898841"/>
            <a:ext cx="252000" cy="252000"/>
          </a:xfrm>
          <a:prstGeom prst="rect">
            <a:avLst/>
          </a:prstGeom>
        </p:spPr>
      </p:pic>
      <p:pic>
        <p:nvPicPr>
          <p:cNvPr id="175" name="Graphic 174">
            <a:extLst>
              <a:ext uri="{FF2B5EF4-FFF2-40B4-BE49-F238E27FC236}">
                <a16:creationId xmlns:a16="http://schemas.microsoft.com/office/drawing/2014/main" id="{A32CF68E-EAE5-FC75-C4F2-6DC0332015EE}"/>
              </a:ext>
            </a:extLst>
          </p:cNvPr>
          <p:cNvPicPr>
            <a:picLocks noChangeAspect="1"/>
          </p:cNvPicPr>
          <p:nvPr userDrawn="1"/>
        </p:nvPicPr>
        <p:blipFill>
          <a:blip r:embed="rId313">
            <a:extLst>
              <a:ext uri="{96DAC541-7B7A-43D3-8B79-37D633B846F1}">
                <asvg:svgBlip xmlns:asvg="http://schemas.microsoft.com/office/drawing/2016/SVG/main" r:embed="rId314"/>
              </a:ext>
            </a:extLst>
          </a:blip>
          <a:stretch>
            <a:fillRect/>
          </a:stretch>
        </p:blipFill>
        <p:spPr>
          <a:xfrm>
            <a:off x="8955000" y="4898841"/>
            <a:ext cx="252000" cy="252000"/>
          </a:xfrm>
          <a:prstGeom prst="rect">
            <a:avLst/>
          </a:prstGeom>
        </p:spPr>
      </p:pic>
      <p:pic>
        <p:nvPicPr>
          <p:cNvPr id="176" name="Graphic 175">
            <a:extLst>
              <a:ext uri="{FF2B5EF4-FFF2-40B4-BE49-F238E27FC236}">
                <a16:creationId xmlns:a16="http://schemas.microsoft.com/office/drawing/2014/main" id="{AFEFBBE1-64B6-F781-0B11-8BFB15201FD2}"/>
              </a:ext>
            </a:extLst>
          </p:cNvPr>
          <p:cNvPicPr>
            <a:picLocks noChangeAspect="1"/>
          </p:cNvPicPr>
          <p:nvPr userDrawn="1"/>
        </p:nvPicPr>
        <p:blipFill>
          <a:blip r:embed="rId315">
            <a:extLst>
              <a:ext uri="{96DAC541-7B7A-43D3-8B79-37D633B846F1}">
                <asvg:svgBlip xmlns:asvg="http://schemas.microsoft.com/office/drawing/2016/SVG/main" r:embed="rId316"/>
              </a:ext>
            </a:extLst>
          </a:blip>
          <a:stretch>
            <a:fillRect/>
          </a:stretch>
        </p:blipFill>
        <p:spPr>
          <a:xfrm>
            <a:off x="9203750" y="4898841"/>
            <a:ext cx="252000" cy="252000"/>
          </a:xfrm>
          <a:prstGeom prst="rect">
            <a:avLst/>
          </a:prstGeom>
        </p:spPr>
      </p:pic>
      <p:pic>
        <p:nvPicPr>
          <p:cNvPr id="177" name="Graphic 176">
            <a:extLst>
              <a:ext uri="{FF2B5EF4-FFF2-40B4-BE49-F238E27FC236}">
                <a16:creationId xmlns:a16="http://schemas.microsoft.com/office/drawing/2014/main" id="{38E20025-D5AA-9C6D-457A-68A9B90764CF}"/>
              </a:ext>
            </a:extLst>
          </p:cNvPr>
          <p:cNvPicPr>
            <a:picLocks noChangeAspect="1"/>
          </p:cNvPicPr>
          <p:nvPr userDrawn="1"/>
        </p:nvPicPr>
        <p:blipFill>
          <a:blip r:embed="rId317">
            <a:extLst>
              <a:ext uri="{96DAC541-7B7A-43D3-8B79-37D633B846F1}">
                <asvg:svgBlip xmlns:asvg="http://schemas.microsoft.com/office/drawing/2016/SVG/main" r:embed="rId318"/>
              </a:ext>
            </a:extLst>
          </a:blip>
          <a:stretch>
            <a:fillRect/>
          </a:stretch>
        </p:blipFill>
        <p:spPr>
          <a:xfrm>
            <a:off x="9452500" y="4898841"/>
            <a:ext cx="252000" cy="252000"/>
          </a:xfrm>
          <a:prstGeom prst="rect">
            <a:avLst/>
          </a:prstGeom>
        </p:spPr>
      </p:pic>
      <p:pic>
        <p:nvPicPr>
          <p:cNvPr id="178" name="Graphic 177">
            <a:extLst>
              <a:ext uri="{FF2B5EF4-FFF2-40B4-BE49-F238E27FC236}">
                <a16:creationId xmlns:a16="http://schemas.microsoft.com/office/drawing/2014/main" id="{0634F860-2FBB-37C3-AF22-07FF5DDE5F30}"/>
              </a:ext>
            </a:extLst>
          </p:cNvPr>
          <p:cNvPicPr>
            <a:picLocks noChangeAspect="1"/>
          </p:cNvPicPr>
          <p:nvPr userDrawn="1"/>
        </p:nvPicPr>
        <p:blipFill>
          <a:blip r:embed="rId319">
            <a:extLst>
              <a:ext uri="{96DAC541-7B7A-43D3-8B79-37D633B846F1}">
                <asvg:svgBlip xmlns:asvg="http://schemas.microsoft.com/office/drawing/2016/SVG/main" r:embed="rId320"/>
              </a:ext>
            </a:extLst>
          </a:blip>
          <a:stretch>
            <a:fillRect/>
          </a:stretch>
        </p:blipFill>
        <p:spPr>
          <a:xfrm>
            <a:off x="9701250" y="4898841"/>
            <a:ext cx="252000" cy="252000"/>
          </a:xfrm>
          <a:prstGeom prst="rect">
            <a:avLst/>
          </a:prstGeom>
        </p:spPr>
      </p:pic>
      <p:pic>
        <p:nvPicPr>
          <p:cNvPr id="179" name="Graphic 178">
            <a:extLst>
              <a:ext uri="{FF2B5EF4-FFF2-40B4-BE49-F238E27FC236}">
                <a16:creationId xmlns:a16="http://schemas.microsoft.com/office/drawing/2014/main" id="{E69EC016-8F50-06CC-967C-BFB1DE3F3BDC}"/>
              </a:ext>
            </a:extLst>
          </p:cNvPr>
          <p:cNvPicPr>
            <a:picLocks noChangeAspect="1"/>
          </p:cNvPicPr>
          <p:nvPr userDrawn="1"/>
        </p:nvPicPr>
        <p:blipFill>
          <a:blip r:embed="rId321">
            <a:extLst>
              <a:ext uri="{96DAC541-7B7A-43D3-8B79-37D633B846F1}">
                <asvg:svgBlip xmlns:asvg="http://schemas.microsoft.com/office/drawing/2016/SVG/main" r:embed="rId322"/>
              </a:ext>
            </a:extLst>
          </a:blip>
          <a:stretch>
            <a:fillRect/>
          </a:stretch>
        </p:blipFill>
        <p:spPr>
          <a:xfrm>
            <a:off x="9950000" y="4898841"/>
            <a:ext cx="252000" cy="252000"/>
          </a:xfrm>
          <a:prstGeom prst="rect">
            <a:avLst/>
          </a:prstGeom>
        </p:spPr>
      </p:pic>
      <p:pic>
        <p:nvPicPr>
          <p:cNvPr id="180" name="Graphic 179">
            <a:extLst>
              <a:ext uri="{FF2B5EF4-FFF2-40B4-BE49-F238E27FC236}">
                <a16:creationId xmlns:a16="http://schemas.microsoft.com/office/drawing/2014/main" id="{66173985-79F4-127C-A7B1-3827CD73C8E8}"/>
              </a:ext>
            </a:extLst>
          </p:cNvPr>
          <p:cNvPicPr>
            <a:picLocks noChangeAspect="1"/>
          </p:cNvPicPr>
          <p:nvPr userDrawn="1"/>
        </p:nvPicPr>
        <p:blipFill>
          <a:blip r:embed="rId323">
            <a:extLst>
              <a:ext uri="{96DAC541-7B7A-43D3-8B79-37D633B846F1}">
                <asvg:svgBlip xmlns:asvg="http://schemas.microsoft.com/office/drawing/2016/SVG/main" r:embed="rId324"/>
              </a:ext>
            </a:extLst>
          </a:blip>
          <a:stretch>
            <a:fillRect/>
          </a:stretch>
        </p:blipFill>
        <p:spPr>
          <a:xfrm>
            <a:off x="10198750" y="4898841"/>
            <a:ext cx="252000" cy="252000"/>
          </a:xfrm>
          <a:prstGeom prst="rect">
            <a:avLst/>
          </a:prstGeom>
        </p:spPr>
      </p:pic>
      <p:pic>
        <p:nvPicPr>
          <p:cNvPr id="181" name="Graphic 180">
            <a:extLst>
              <a:ext uri="{FF2B5EF4-FFF2-40B4-BE49-F238E27FC236}">
                <a16:creationId xmlns:a16="http://schemas.microsoft.com/office/drawing/2014/main" id="{25065812-4127-6161-6BAE-6D388179C2D9}"/>
              </a:ext>
            </a:extLst>
          </p:cNvPr>
          <p:cNvPicPr>
            <a:picLocks noChangeAspect="1"/>
          </p:cNvPicPr>
          <p:nvPr userDrawn="1"/>
        </p:nvPicPr>
        <p:blipFill>
          <a:blip r:embed="rId325">
            <a:extLst>
              <a:ext uri="{96DAC541-7B7A-43D3-8B79-37D633B846F1}">
                <asvg:svgBlip xmlns:asvg="http://schemas.microsoft.com/office/drawing/2016/SVG/main" r:embed="rId326"/>
              </a:ext>
            </a:extLst>
          </a:blip>
          <a:stretch>
            <a:fillRect/>
          </a:stretch>
        </p:blipFill>
        <p:spPr>
          <a:xfrm>
            <a:off x="10447500" y="4898841"/>
            <a:ext cx="252000" cy="252000"/>
          </a:xfrm>
          <a:prstGeom prst="rect">
            <a:avLst/>
          </a:prstGeom>
        </p:spPr>
      </p:pic>
      <p:pic>
        <p:nvPicPr>
          <p:cNvPr id="182" name="Graphic 181">
            <a:extLst>
              <a:ext uri="{FF2B5EF4-FFF2-40B4-BE49-F238E27FC236}">
                <a16:creationId xmlns:a16="http://schemas.microsoft.com/office/drawing/2014/main" id="{9C4EF2FD-4102-3133-1F59-99C031AE40BE}"/>
              </a:ext>
            </a:extLst>
          </p:cNvPr>
          <p:cNvPicPr>
            <a:picLocks noChangeAspect="1"/>
          </p:cNvPicPr>
          <p:nvPr userDrawn="1"/>
        </p:nvPicPr>
        <p:blipFill>
          <a:blip r:embed="rId327">
            <a:extLst>
              <a:ext uri="{96DAC541-7B7A-43D3-8B79-37D633B846F1}">
                <asvg:svgBlip xmlns:asvg="http://schemas.microsoft.com/office/drawing/2016/SVG/main" r:embed="rId328"/>
              </a:ext>
            </a:extLst>
          </a:blip>
          <a:stretch>
            <a:fillRect/>
          </a:stretch>
        </p:blipFill>
        <p:spPr>
          <a:xfrm>
            <a:off x="10696250" y="4898841"/>
            <a:ext cx="252000" cy="252000"/>
          </a:xfrm>
          <a:prstGeom prst="rect">
            <a:avLst/>
          </a:prstGeom>
        </p:spPr>
      </p:pic>
      <p:pic>
        <p:nvPicPr>
          <p:cNvPr id="183" name="Graphic 182">
            <a:extLst>
              <a:ext uri="{FF2B5EF4-FFF2-40B4-BE49-F238E27FC236}">
                <a16:creationId xmlns:a16="http://schemas.microsoft.com/office/drawing/2014/main" id="{880F4C21-D05A-9618-3411-E7035D3B9E54}"/>
              </a:ext>
            </a:extLst>
          </p:cNvPr>
          <p:cNvPicPr>
            <a:picLocks noChangeAspect="1"/>
          </p:cNvPicPr>
          <p:nvPr userDrawn="1"/>
        </p:nvPicPr>
        <p:blipFill>
          <a:blip r:embed="rId329">
            <a:extLst>
              <a:ext uri="{96DAC541-7B7A-43D3-8B79-37D633B846F1}">
                <asvg:svgBlip xmlns:asvg="http://schemas.microsoft.com/office/drawing/2016/SVG/main" r:embed="rId330"/>
              </a:ext>
            </a:extLst>
          </a:blip>
          <a:stretch>
            <a:fillRect/>
          </a:stretch>
        </p:blipFill>
        <p:spPr>
          <a:xfrm>
            <a:off x="10945000" y="4898841"/>
            <a:ext cx="252000" cy="252000"/>
          </a:xfrm>
          <a:prstGeom prst="rect">
            <a:avLst/>
          </a:prstGeom>
        </p:spPr>
      </p:pic>
      <p:pic>
        <p:nvPicPr>
          <p:cNvPr id="184" name="Graphic 183">
            <a:extLst>
              <a:ext uri="{FF2B5EF4-FFF2-40B4-BE49-F238E27FC236}">
                <a16:creationId xmlns:a16="http://schemas.microsoft.com/office/drawing/2014/main" id="{0FDD62FE-A2DC-7B78-26D6-F9113AABD5C9}"/>
              </a:ext>
            </a:extLst>
          </p:cNvPr>
          <p:cNvPicPr>
            <a:picLocks noChangeAspect="1"/>
          </p:cNvPicPr>
          <p:nvPr userDrawn="1"/>
        </p:nvPicPr>
        <p:blipFill>
          <a:blip r:embed="rId331">
            <a:extLst>
              <a:ext uri="{96DAC541-7B7A-43D3-8B79-37D633B846F1}">
                <asvg:svgBlip xmlns:asvg="http://schemas.microsoft.com/office/drawing/2016/SVG/main" r:embed="rId332"/>
              </a:ext>
            </a:extLst>
          </a:blip>
          <a:stretch>
            <a:fillRect/>
          </a:stretch>
        </p:blipFill>
        <p:spPr>
          <a:xfrm>
            <a:off x="11193750" y="4898841"/>
            <a:ext cx="252000" cy="252000"/>
          </a:xfrm>
          <a:prstGeom prst="rect">
            <a:avLst/>
          </a:prstGeom>
        </p:spPr>
      </p:pic>
      <p:pic>
        <p:nvPicPr>
          <p:cNvPr id="185" name="Graphic 184">
            <a:extLst>
              <a:ext uri="{FF2B5EF4-FFF2-40B4-BE49-F238E27FC236}">
                <a16:creationId xmlns:a16="http://schemas.microsoft.com/office/drawing/2014/main" id="{15173E9C-0DA7-FA7C-C24B-CCE6FB71C112}"/>
              </a:ext>
            </a:extLst>
          </p:cNvPr>
          <p:cNvPicPr>
            <a:picLocks noChangeAspect="1"/>
          </p:cNvPicPr>
          <p:nvPr userDrawn="1"/>
        </p:nvPicPr>
        <p:blipFill>
          <a:blip r:embed="rId333">
            <a:extLst>
              <a:ext uri="{96DAC541-7B7A-43D3-8B79-37D633B846F1}">
                <asvg:svgBlip xmlns:asvg="http://schemas.microsoft.com/office/drawing/2016/SVG/main" r:embed="rId334"/>
              </a:ext>
            </a:extLst>
          </a:blip>
          <a:stretch>
            <a:fillRect/>
          </a:stretch>
        </p:blipFill>
        <p:spPr>
          <a:xfrm>
            <a:off x="11442500" y="4898841"/>
            <a:ext cx="252000" cy="252000"/>
          </a:xfrm>
          <a:prstGeom prst="rect">
            <a:avLst/>
          </a:prstGeom>
        </p:spPr>
      </p:pic>
      <p:pic>
        <p:nvPicPr>
          <p:cNvPr id="186" name="Graphic 185">
            <a:extLst>
              <a:ext uri="{FF2B5EF4-FFF2-40B4-BE49-F238E27FC236}">
                <a16:creationId xmlns:a16="http://schemas.microsoft.com/office/drawing/2014/main" id="{76637581-C463-F1D1-3DED-CD92A5B3802F}"/>
              </a:ext>
            </a:extLst>
          </p:cNvPr>
          <p:cNvPicPr>
            <a:picLocks noChangeAspect="1"/>
          </p:cNvPicPr>
          <p:nvPr userDrawn="1"/>
        </p:nvPicPr>
        <p:blipFill>
          <a:blip r:embed="rId335">
            <a:extLst>
              <a:ext uri="{96DAC541-7B7A-43D3-8B79-37D633B846F1}">
                <asvg:svgBlip xmlns:asvg="http://schemas.microsoft.com/office/drawing/2016/SVG/main" r:embed="rId336"/>
              </a:ext>
            </a:extLst>
          </a:blip>
          <a:stretch>
            <a:fillRect/>
          </a:stretch>
        </p:blipFill>
        <p:spPr>
          <a:xfrm>
            <a:off x="11691250" y="4898841"/>
            <a:ext cx="252000" cy="252000"/>
          </a:xfrm>
          <a:prstGeom prst="rect">
            <a:avLst/>
          </a:prstGeom>
        </p:spPr>
      </p:pic>
      <p:pic>
        <p:nvPicPr>
          <p:cNvPr id="187" name="Graphic 186">
            <a:extLst>
              <a:ext uri="{FF2B5EF4-FFF2-40B4-BE49-F238E27FC236}">
                <a16:creationId xmlns:a16="http://schemas.microsoft.com/office/drawing/2014/main" id="{B9064AEB-113E-796C-9A1D-D3DED6C58AD1}"/>
              </a:ext>
            </a:extLst>
          </p:cNvPr>
          <p:cNvPicPr>
            <a:picLocks noChangeAspect="1"/>
          </p:cNvPicPr>
          <p:nvPr userDrawn="1"/>
        </p:nvPicPr>
        <p:blipFill>
          <a:blip r:embed="rId291">
            <a:extLst>
              <a:ext uri="{96DAC541-7B7A-43D3-8B79-37D633B846F1}">
                <asvg:svgBlip xmlns:asvg="http://schemas.microsoft.com/office/drawing/2016/SVG/main" r:embed="rId292"/>
              </a:ext>
            </a:extLst>
          </a:blip>
          <a:stretch>
            <a:fillRect/>
          </a:stretch>
        </p:blipFill>
        <p:spPr>
          <a:xfrm>
            <a:off x="11940000" y="4898841"/>
            <a:ext cx="252000" cy="252000"/>
          </a:xfrm>
          <a:prstGeom prst="rect">
            <a:avLst/>
          </a:prstGeom>
        </p:spPr>
      </p:pic>
      <p:sp>
        <p:nvSpPr>
          <p:cNvPr id="188" name="TextBox 187">
            <a:extLst>
              <a:ext uri="{FF2B5EF4-FFF2-40B4-BE49-F238E27FC236}">
                <a16:creationId xmlns:a16="http://schemas.microsoft.com/office/drawing/2014/main" id="{F4B3BAAC-E03D-6865-EDF9-27D18E8B5771}"/>
              </a:ext>
            </a:extLst>
          </p:cNvPr>
          <p:cNvSpPr txBox="1"/>
          <p:nvPr userDrawn="1"/>
        </p:nvSpPr>
        <p:spPr>
          <a:xfrm>
            <a:off x="3599" y="3883591"/>
            <a:ext cx="3237396" cy="369332"/>
          </a:xfrm>
          <a:prstGeom prst="rect">
            <a:avLst/>
          </a:prstGeom>
          <a:noFill/>
        </p:spPr>
        <p:txBody>
          <a:bodyPr wrap="square" rtlCol="0">
            <a:spAutoFit/>
          </a:bodyPr>
          <a:lstStyle/>
          <a:p>
            <a:r>
              <a:rPr lang="en-GB"/>
              <a:t>General</a:t>
            </a:r>
          </a:p>
        </p:txBody>
      </p:sp>
      <p:pic>
        <p:nvPicPr>
          <p:cNvPr id="189" name="Graphic 188">
            <a:extLst>
              <a:ext uri="{FF2B5EF4-FFF2-40B4-BE49-F238E27FC236}">
                <a16:creationId xmlns:a16="http://schemas.microsoft.com/office/drawing/2014/main" id="{BDC0CA84-2E43-3012-3D85-5892C8134460}"/>
              </a:ext>
            </a:extLst>
          </p:cNvPr>
          <p:cNvPicPr>
            <a:picLocks noChangeAspect="1"/>
          </p:cNvPicPr>
          <p:nvPr userDrawn="1"/>
        </p:nvPicPr>
        <p:blipFill>
          <a:blip r:embed="rId337">
            <a:extLst>
              <a:ext uri="{96DAC541-7B7A-43D3-8B79-37D633B846F1}">
                <asvg:svgBlip xmlns:asvg="http://schemas.microsoft.com/office/drawing/2016/SVG/main" r:embed="rId338"/>
              </a:ext>
            </a:extLst>
          </a:blip>
          <a:stretch>
            <a:fillRect/>
          </a:stretch>
        </p:blipFill>
        <p:spPr>
          <a:xfrm>
            <a:off x="142095" y="5673410"/>
            <a:ext cx="252000" cy="252000"/>
          </a:xfrm>
          <a:prstGeom prst="rect">
            <a:avLst/>
          </a:prstGeom>
        </p:spPr>
      </p:pic>
      <p:pic>
        <p:nvPicPr>
          <p:cNvPr id="190" name="Graphic 189">
            <a:extLst>
              <a:ext uri="{FF2B5EF4-FFF2-40B4-BE49-F238E27FC236}">
                <a16:creationId xmlns:a16="http://schemas.microsoft.com/office/drawing/2014/main" id="{D36271B5-6D3E-5B7F-9D05-F0AD557DA27D}"/>
              </a:ext>
            </a:extLst>
          </p:cNvPr>
          <p:cNvPicPr>
            <a:picLocks noChangeAspect="1"/>
          </p:cNvPicPr>
          <p:nvPr userDrawn="1"/>
        </p:nvPicPr>
        <p:blipFill>
          <a:blip r:embed="rId339">
            <a:extLst>
              <a:ext uri="{96DAC541-7B7A-43D3-8B79-37D633B846F1}">
                <asvg:svgBlip xmlns:asvg="http://schemas.microsoft.com/office/drawing/2016/SVG/main" r:embed="rId340"/>
              </a:ext>
            </a:extLst>
          </a:blip>
          <a:stretch>
            <a:fillRect/>
          </a:stretch>
        </p:blipFill>
        <p:spPr>
          <a:xfrm>
            <a:off x="638415" y="5673410"/>
            <a:ext cx="252000" cy="252000"/>
          </a:xfrm>
          <a:prstGeom prst="rect">
            <a:avLst/>
          </a:prstGeom>
        </p:spPr>
      </p:pic>
      <p:pic>
        <p:nvPicPr>
          <p:cNvPr id="191" name="Graphic 190">
            <a:extLst>
              <a:ext uri="{FF2B5EF4-FFF2-40B4-BE49-F238E27FC236}">
                <a16:creationId xmlns:a16="http://schemas.microsoft.com/office/drawing/2014/main" id="{88EDA48D-B0CB-D35A-59B6-F72A3D8363B7}"/>
              </a:ext>
            </a:extLst>
          </p:cNvPr>
          <p:cNvPicPr>
            <a:picLocks noChangeAspect="1"/>
          </p:cNvPicPr>
          <p:nvPr userDrawn="1"/>
        </p:nvPicPr>
        <p:blipFill>
          <a:blip r:embed="rId341">
            <a:extLst>
              <a:ext uri="{96DAC541-7B7A-43D3-8B79-37D633B846F1}">
                <asvg:svgBlip xmlns:asvg="http://schemas.microsoft.com/office/drawing/2016/SVG/main" r:embed="rId342"/>
              </a:ext>
            </a:extLst>
          </a:blip>
          <a:stretch>
            <a:fillRect/>
          </a:stretch>
        </p:blipFill>
        <p:spPr>
          <a:xfrm>
            <a:off x="1134735" y="5673410"/>
            <a:ext cx="252000" cy="252000"/>
          </a:xfrm>
          <a:prstGeom prst="rect">
            <a:avLst/>
          </a:prstGeom>
        </p:spPr>
      </p:pic>
      <p:pic>
        <p:nvPicPr>
          <p:cNvPr id="192" name="Graphic 191">
            <a:extLst>
              <a:ext uri="{FF2B5EF4-FFF2-40B4-BE49-F238E27FC236}">
                <a16:creationId xmlns:a16="http://schemas.microsoft.com/office/drawing/2014/main" id="{FA1CA758-DD60-CA0C-0F5E-64ACC325B44A}"/>
              </a:ext>
            </a:extLst>
          </p:cNvPr>
          <p:cNvPicPr>
            <a:picLocks noChangeAspect="1"/>
          </p:cNvPicPr>
          <p:nvPr userDrawn="1"/>
        </p:nvPicPr>
        <p:blipFill>
          <a:blip r:embed="rId343">
            <a:extLst>
              <a:ext uri="{96DAC541-7B7A-43D3-8B79-37D633B846F1}">
                <asvg:svgBlip xmlns:asvg="http://schemas.microsoft.com/office/drawing/2016/SVG/main" r:embed="rId344"/>
              </a:ext>
            </a:extLst>
          </a:blip>
          <a:stretch>
            <a:fillRect/>
          </a:stretch>
        </p:blipFill>
        <p:spPr>
          <a:xfrm>
            <a:off x="1631055" y="5673410"/>
            <a:ext cx="252000" cy="252000"/>
          </a:xfrm>
          <a:prstGeom prst="rect">
            <a:avLst/>
          </a:prstGeom>
        </p:spPr>
      </p:pic>
      <p:pic>
        <p:nvPicPr>
          <p:cNvPr id="193" name="Graphic 192">
            <a:extLst>
              <a:ext uri="{FF2B5EF4-FFF2-40B4-BE49-F238E27FC236}">
                <a16:creationId xmlns:a16="http://schemas.microsoft.com/office/drawing/2014/main" id="{862C58ED-5542-7F96-7C22-8079566B43BF}"/>
              </a:ext>
            </a:extLst>
          </p:cNvPr>
          <p:cNvPicPr>
            <a:picLocks noChangeAspect="1"/>
          </p:cNvPicPr>
          <p:nvPr userDrawn="1"/>
        </p:nvPicPr>
        <p:blipFill>
          <a:blip r:embed="rId345">
            <a:extLst>
              <a:ext uri="{96DAC541-7B7A-43D3-8B79-37D633B846F1}">
                <asvg:svgBlip xmlns:asvg="http://schemas.microsoft.com/office/drawing/2016/SVG/main" r:embed="rId346"/>
              </a:ext>
            </a:extLst>
          </a:blip>
          <a:stretch>
            <a:fillRect/>
          </a:stretch>
        </p:blipFill>
        <p:spPr>
          <a:xfrm>
            <a:off x="2127375" y="5673410"/>
            <a:ext cx="252000" cy="252000"/>
          </a:xfrm>
          <a:prstGeom prst="rect">
            <a:avLst/>
          </a:prstGeom>
        </p:spPr>
      </p:pic>
      <p:pic>
        <p:nvPicPr>
          <p:cNvPr id="194" name="Graphic 193">
            <a:extLst>
              <a:ext uri="{FF2B5EF4-FFF2-40B4-BE49-F238E27FC236}">
                <a16:creationId xmlns:a16="http://schemas.microsoft.com/office/drawing/2014/main" id="{14CE0602-814E-2B99-8610-E566C8333CD9}"/>
              </a:ext>
            </a:extLst>
          </p:cNvPr>
          <p:cNvPicPr>
            <a:picLocks noChangeAspect="1"/>
          </p:cNvPicPr>
          <p:nvPr userDrawn="1"/>
        </p:nvPicPr>
        <p:blipFill>
          <a:blip r:embed="rId347">
            <a:extLst>
              <a:ext uri="{96DAC541-7B7A-43D3-8B79-37D633B846F1}">
                <asvg:svgBlip xmlns:asvg="http://schemas.microsoft.com/office/drawing/2016/SVG/main" r:embed="rId348"/>
              </a:ext>
            </a:extLst>
          </a:blip>
          <a:stretch>
            <a:fillRect/>
          </a:stretch>
        </p:blipFill>
        <p:spPr>
          <a:xfrm>
            <a:off x="2623695" y="5673410"/>
            <a:ext cx="252000" cy="252000"/>
          </a:xfrm>
          <a:prstGeom prst="rect">
            <a:avLst/>
          </a:prstGeom>
        </p:spPr>
      </p:pic>
      <p:pic>
        <p:nvPicPr>
          <p:cNvPr id="195" name="Graphic 194">
            <a:extLst>
              <a:ext uri="{FF2B5EF4-FFF2-40B4-BE49-F238E27FC236}">
                <a16:creationId xmlns:a16="http://schemas.microsoft.com/office/drawing/2014/main" id="{6519560A-B539-E32B-809C-94B7997439B3}"/>
              </a:ext>
            </a:extLst>
          </p:cNvPr>
          <p:cNvPicPr>
            <a:picLocks noChangeAspect="1"/>
          </p:cNvPicPr>
          <p:nvPr userDrawn="1"/>
        </p:nvPicPr>
        <p:blipFill>
          <a:blip r:embed="rId349">
            <a:extLst>
              <a:ext uri="{96DAC541-7B7A-43D3-8B79-37D633B846F1}">
                <asvg:svgBlip xmlns:asvg="http://schemas.microsoft.com/office/drawing/2016/SVG/main" r:embed="rId350"/>
              </a:ext>
            </a:extLst>
          </a:blip>
          <a:stretch>
            <a:fillRect/>
          </a:stretch>
        </p:blipFill>
        <p:spPr>
          <a:xfrm>
            <a:off x="3120015" y="5673410"/>
            <a:ext cx="252000" cy="252000"/>
          </a:xfrm>
          <a:prstGeom prst="rect">
            <a:avLst/>
          </a:prstGeom>
        </p:spPr>
      </p:pic>
      <p:pic>
        <p:nvPicPr>
          <p:cNvPr id="196" name="Graphic 195">
            <a:extLst>
              <a:ext uri="{FF2B5EF4-FFF2-40B4-BE49-F238E27FC236}">
                <a16:creationId xmlns:a16="http://schemas.microsoft.com/office/drawing/2014/main" id="{34C37DC0-E598-76D9-6125-AEEC1051E0B6}"/>
              </a:ext>
            </a:extLst>
          </p:cNvPr>
          <p:cNvPicPr>
            <a:picLocks noChangeAspect="1"/>
          </p:cNvPicPr>
          <p:nvPr userDrawn="1"/>
        </p:nvPicPr>
        <p:blipFill>
          <a:blip r:embed="rId351">
            <a:extLst>
              <a:ext uri="{96DAC541-7B7A-43D3-8B79-37D633B846F1}">
                <asvg:svgBlip xmlns:asvg="http://schemas.microsoft.com/office/drawing/2016/SVG/main" r:embed="rId352"/>
              </a:ext>
            </a:extLst>
          </a:blip>
          <a:stretch>
            <a:fillRect/>
          </a:stretch>
        </p:blipFill>
        <p:spPr>
          <a:xfrm>
            <a:off x="3616335" y="5673410"/>
            <a:ext cx="252000" cy="252000"/>
          </a:xfrm>
          <a:prstGeom prst="rect">
            <a:avLst/>
          </a:prstGeom>
        </p:spPr>
      </p:pic>
      <p:pic>
        <p:nvPicPr>
          <p:cNvPr id="197" name="Graphic 196">
            <a:extLst>
              <a:ext uri="{FF2B5EF4-FFF2-40B4-BE49-F238E27FC236}">
                <a16:creationId xmlns:a16="http://schemas.microsoft.com/office/drawing/2014/main" id="{EFD171AA-F593-B348-E399-1AA5A5690C53}"/>
              </a:ext>
            </a:extLst>
          </p:cNvPr>
          <p:cNvPicPr>
            <a:picLocks noChangeAspect="1"/>
          </p:cNvPicPr>
          <p:nvPr userDrawn="1"/>
        </p:nvPicPr>
        <p:blipFill>
          <a:blip r:embed="rId353">
            <a:extLst>
              <a:ext uri="{96DAC541-7B7A-43D3-8B79-37D633B846F1}">
                <asvg:svgBlip xmlns:asvg="http://schemas.microsoft.com/office/drawing/2016/SVG/main" r:embed="rId354"/>
              </a:ext>
            </a:extLst>
          </a:blip>
          <a:stretch>
            <a:fillRect/>
          </a:stretch>
        </p:blipFill>
        <p:spPr>
          <a:xfrm>
            <a:off x="4112655" y="5673410"/>
            <a:ext cx="252000" cy="252000"/>
          </a:xfrm>
          <a:prstGeom prst="rect">
            <a:avLst/>
          </a:prstGeom>
        </p:spPr>
      </p:pic>
      <p:pic>
        <p:nvPicPr>
          <p:cNvPr id="198" name="Graphic 197">
            <a:extLst>
              <a:ext uri="{FF2B5EF4-FFF2-40B4-BE49-F238E27FC236}">
                <a16:creationId xmlns:a16="http://schemas.microsoft.com/office/drawing/2014/main" id="{AC91A731-B525-6F9E-C212-E6CA704A5585}"/>
              </a:ext>
            </a:extLst>
          </p:cNvPr>
          <p:cNvPicPr>
            <a:picLocks noChangeAspect="1"/>
          </p:cNvPicPr>
          <p:nvPr userDrawn="1"/>
        </p:nvPicPr>
        <p:blipFill>
          <a:blip r:embed="rId355">
            <a:extLst>
              <a:ext uri="{96DAC541-7B7A-43D3-8B79-37D633B846F1}">
                <asvg:svgBlip xmlns:asvg="http://schemas.microsoft.com/office/drawing/2016/SVG/main" r:embed="rId356"/>
              </a:ext>
            </a:extLst>
          </a:blip>
          <a:stretch>
            <a:fillRect/>
          </a:stretch>
        </p:blipFill>
        <p:spPr>
          <a:xfrm>
            <a:off x="4608975" y="5673410"/>
            <a:ext cx="252000" cy="252000"/>
          </a:xfrm>
          <a:prstGeom prst="rect">
            <a:avLst/>
          </a:prstGeom>
        </p:spPr>
      </p:pic>
      <p:pic>
        <p:nvPicPr>
          <p:cNvPr id="199" name="Graphic 198">
            <a:extLst>
              <a:ext uri="{FF2B5EF4-FFF2-40B4-BE49-F238E27FC236}">
                <a16:creationId xmlns:a16="http://schemas.microsoft.com/office/drawing/2014/main" id="{49AE791C-D9C9-E008-4078-D272B775C829}"/>
              </a:ext>
            </a:extLst>
          </p:cNvPr>
          <p:cNvPicPr>
            <a:picLocks noChangeAspect="1"/>
          </p:cNvPicPr>
          <p:nvPr userDrawn="1"/>
        </p:nvPicPr>
        <p:blipFill>
          <a:blip r:embed="rId357">
            <a:extLst>
              <a:ext uri="{96DAC541-7B7A-43D3-8B79-37D633B846F1}">
                <asvg:svgBlip xmlns:asvg="http://schemas.microsoft.com/office/drawing/2016/SVG/main" r:embed="rId358"/>
              </a:ext>
            </a:extLst>
          </a:blip>
          <a:stretch>
            <a:fillRect/>
          </a:stretch>
        </p:blipFill>
        <p:spPr>
          <a:xfrm>
            <a:off x="5105295" y="5673410"/>
            <a:ext cx="252000" cy="252000"/>
          </a:xfrm>
          <a:prstGeom prst="rect">
            <a:avLst/>
          </a:prstGeom>
        </p:spPr>
      </p:pic>
      <p:pic>
        <p:nvPicPr>
          <p:cNvPr id="200" name="Graphic 199">
            <a:extLst>
              <a:ext uri="{FF2B5EF4-FFF2-40B4-BE49-F238E27FC236}">
                <a16:creationId xmlns:a16="http://schemas.microsoft.com/office/drawing/2014/main" id="{E13E18C4-DCE0-ECC3-DE52-A1BE8C060772}"/>
              </a:ext>
            </a:extLst>
          </p:cNvPr>
          <p:cNvPicPr>
            <a:picLocks noChangeAspect="1"/>
          </p:cNvPicPr>
          <p:nvPr userDrawn="1"/>
        </p:nvPicPr>
        <p:blipFill>
          <a:blip r:embed="rId359">
            <a:extLst>
              <a:ext uri="{96DAC541-7B7A-43D3-8B79-37D633B846F1}">
                <asvg:svgBlip xmlns:asvg="http://schemas.microsoft.com/office/drawing/2016/SVG/main" r:embed="rId360"/>
              </a:ext>
            </a:extLst>
          </a:blip>
          <a:stretch>
            <a:fillRect/>
          </a:stretch>
        </p:blipFill>
        <p:spPr>
          <a:xfrm>
            <a:off x="5601615" y="5673410"/>
            <a:ext cx="252000" cy="252000"/>
          </a:xfrm>
          <a:prstGeom prst="rect">
            <a:avLst/>
          </a:prstGeom>
        </p:spPr>
      </p:pic>
      <p:pic>
        <p:nvPicPr>
          <p:cNvPr id="201" name="Graphic 200">
            <a:extLst>
              <a:ext uri="{FF2B5EF4-FFF2-40B4-BE49-F238E27FC236}">
                <a16:creationId xmlns:a16="http://schemas.microsoft.com/office/drawing/2014/main" id="{82642F4B-60B8-5817-8641-4936905A0B5C}"/>
              </a:ext>
            </a:extLst>
          </p:cNvPr>
          <p:cNvPicPr>
            <a:picLocks noChangeAspect="1"/>
          </p:cNvPicPr>
          <p:nvPr userDrawn="1"/>
        </p:nvPicPr>
        <p:blipFill>
          <a:blip r:embed="rId361">
            <a:extLst>
              <a:ext uri="{96DAC541-7B7A-43D3-8B79-37D633B846F1}">
                <asvg:svgBlip xmlns:asvg="http://schemas.microsoft.com/office/drawing/2016/SVG/main" r:embed="rId362"/>
              </a:ext>
            </a:extLst>
          </a:blip>
          <a:stretch>
            <a:fillRect/>
          </a:stretch>
        </p:blipFill>
        <p:spPr>
          <a:xfrm>
            <a:off x="6097935" y="5673410"/>
            <a:ext cx="252000" cy="252000"/>
          </a:xfrm>
          <a:prstGeom prst="rect">
            <a:avLst/>
          </a:prstGeom>
        </p:spPr>
      </p:pic>
      <p:pic>
        <p:nvPicPr>
          <p:cNvPr id="202" name="Graphic 201">
            <a:extLst>
              <a:ext uri="{FF2B5EF4-FFF2-40B4-BE49-F238E27FC236}">
                <a16:creationId xmlns:a16="http://schemas.microsoft.com/office/drawing/2014/main" id="{6A72C4F7-82A9-BD56-0324-92B89400C9FC}"/>
              </a:ext>
            </a:extLst>
          </p:cNvPr>
          <p:cNvPicPr>
            <a:picLocks noChangeAspect="1"/>
          </p:cNvPicPr>
          <p:nvPr userDrawn="1"/>
        </p:nvPicPr>
        <p:blipFill>
          <a:blip r:embed="rId363">
            <a:extLst>
              <a:ext uri="{96DAC541-7B7A-43D3-8B79-37D633B846F1}">
                <asvg:svgBlip xmlns:asvg="http://schemas.microsoft.com/office/drawing/2016/SVG/main" r:embed="rId364"/>
              </a:ext>
            </a:extLst>
          </a:blip>
          <a:stretch>
            <a:fillRect/>
          </a:stretch>
        </p:blipFill>
        <p:spPr>
          <a:xfrm>
            <a:off x="6594255" y="5673410"/>
            <a:ext cx="252000" cy="252000"/>
          </a:xfrm>
          <a:prstGeom prst="rect">
            <a:avLst/>
          </a:prstGeom>
        </p:spPr>
      </p:pic>
      <p:pic>
        <p:nvPicPr>
          <p:cNvPr id="203" name="Graphic 202">
            <a:extLst>
              <a:ext uri="{FF2B5EF4-FFF2-40B4-BE49-F238E27FC236}">
                <a16:creationId xmlns:a16="http://schemas.microsoft.com/office/drawing/2014/main" id="{5961D673-92C0-C2C0-3873-DE79A866ECEC}"/>
              </a:ext>
            </a:extLst>
          </p:cNvPr>
          <p:cNvPicPr>
            <a:picLocks noChangeAspect="1"/>
          </p:cNvPicPr>
          <p:nvPr userDrawn="1"/>
        </p:nvPicPr>
        <p:blipFill>
          <a:blip r:embed="rId365">
            <a:extLst>
              <a:ext uri="{96DAC541-7B7A-43D3-8B79-37D633B846F1}">
                <asvg:svgBlip xmlns:asvg="http://schemas.microsoft.com/office/drawing/2016/SVG/main" r:embed="rId366"/>
              </a:ext>
            </a:extLst>
          </a:blip>
          <a:stretch>
            <a:fillRect/>
          </a:stretch>
        </p:blipFill>
        <p:spPr>
          <a:xfrm>
            <a:off x="7090575" y="5673410"/>
            <a:ext cx="252000" cy="252000"/>
          </a:xfrm>
          <a:prstGeom prst="rect">
            <a:avLst/>
          </a:prstGeom>
        </p:spPr>
      </p:pic>
      <p:pic>
        <p:nvPicPr>
          <p:cNvPr id="204" name="Graphic 203">
            <a:extLst>
              <a:ext uri="{FF2B5EF4-FFF2-40B4-BE49-F238E27FC236}">
                <a16:creationId xmlns:a16="http://schemas.microsoft.com/office/drawing/2014/main" id="{FB801B9F-8BF0-61FD-622E-EBFD3EC6FFF0}"/>
              </a:ext>
            </a:extLst>
          </p:cNvPr>
          <p:cNvPicPr>
            <a:picLocks noChangeAspect="1"/>
          </p:cNvPicPr>
          <p:nvPr userDrawn="1"/>
        </p:nvPicPr>
        <p:blipFill>
          <a:blip r:embed="rId367">
            <a:extLst>
              <a:ext uri="{96DAC541-7B7A-43D3-8B79-37D633B846F1}">
                <asvg:svgBlip xmlns:asvg="http://schemas.microsoft.com/office/drawing/2016/SVG/main" r:embed="rId368"/>
              </a:ext>
            </a:extLst>
          </a:blip>
          <a:stretch>
            <a:fillRect/>
          </a:stretch>
        </p:blipFill>
        <p:spPr>
          <a:xfrm>
            <a:off x="7586895" y="5673410"/>
            <a:ext cx="252000" cy="252000"/>
          </a:xfrm>
          <a:prstGeom prst="rect">
            <a:avLst/>
          </a:prstGeom>
        </p:spPr>
      </p:pic>
      <p:pic>
        <p:nvPicPr>
          <p:cNvPr id="205" name="Graphic 204">
            <a:extLst>
              <a:ext uri="{FF2B5EF4-FFF2-40B4-BE49-F238E27FC236}">
                <a16:creationId xmlns:a16="http://schemas.microsoft.com/office/drawing/2014/main" id="{F35E2F8F-0355-CC1C-4BFB-B02D2662F66E}"/>
              </a:ext>
            </a:extLst>
          </p:cNvPr>
          <p:cNvPicPr>
            <a:picLocks noChangeAspect="1"/>
          </p:cNvPicPr>
          <p:nvPr userDrawn="1"/>
        </p:nvPicPr>
        <p:blipFill>
          <a:blip r:embed="rId369">
            <a:extLst>
              <a:ext uri="{96DAC541-7B7A-43D3-8B79-37D633B846F1}">
                <asvg:svgBlip xmlns:asvg="http://schemas.microsoft.com/office/drawing/2016/SVG/main" r:embed="rId370"/>
              </a:ext>
            </a:extLst>
          </a:blip>
          <a:stretch>
            <a:fillRect/>
          </a:stretch>
        </p:blipFill>
        <p:spPr>
          <a:xfrm>
            <a:off x="8083215" y="5673410"/>
            <a:ext cx="252000" cy="252000"/>
          </a:xfrm>
          <a:prstGeom prst="rect">
            <a:avLst/>
          </a:prstGeom>
        </p:spPr>
      </p:pic>
      <p:pic>
        <p:nvPicPr>
          <p:cNvPr id="206" name="Graphic 205">
            <a:extLst>
              <a:ext uri="{FF2B5EF4-FFF2-40B4-BE49-F238E27FC236}">
                <a16:creationId xmlns:a16="http://schemas.microsoft.com/office/drawing/2014/main" id="{41549D95-D0CB-B78B-001D-F60250C43889}"/>
              </a:ext>
            </a:extLst>
          </p:cNvPr>
          <p:cNvPicPr>
            <a:picLocks noChangeAspect="1"/>
          </p:cNvPicPr>
          <p:nvPr userDrawn="1"/>
        </p:nvPicPr>
        <p:blipFill>
          <a:blip r:embed="rId371">
            <a:extLst>
              <a:ext uri="{96DAC541-7B7A-43D3-8B79-37D633B846F1}">
                <asvg:svgBlip xmlns:asvg="http://schemas.microsoft.com/office/drawing/2016/SVG/main" r:embed="rId372"/>
              </a:ext>
            </a:extLst>
          </a:blip>
          <a:stretch>
            <a:fillRect/>
          </a:stretch>
        </p:blipFill>
        <p:spPr>
          <a:xfrm>
            <a:off x="8579535" y="5673410"/>
            <a:ext cx="252000" cy="252000"/>
          </a:xfrm>
          <a:prstGeom prst="rect">
            <a:avLst/>
          </a:prstGeom>
        </p:spPr>
      </p:pic>
      <p:pic>
        <p:nvPicPr>
          <p:cNvPr id="207" name="Graphic 206">
            <a:extLst>
              <a:ext uri="{FF2B5EF4-FFF2-40B4-BE49-F238E27FC236}">
                <a16:creationId xmlns:a16="http://schemas.microsoft.com/office/drawing/2014/main" id="{54309C26-47DE-692A-CE94-44E37CFFCB9B}"/>
              </a:ext>
            </a:extLst>
          </p:cNvPr>
          <p:cNvPicPr>
            <a:picLocks noChangeAspect="1"/>
          </p:cNvPicPr>
          <p:nvPr userDrawn="1"/>
        </p:nvPicPr>
        <p:blipFill>
          <a:blip r:embed="rId373">
            <a:extLst>
              <a:ext uri="{96DAC541-7B7A-43D3-8B79-37D633B846F1}">
                <asvg:svgBlip xmlns:asvg="http://schemas.microsoft.com/office/drawing/2016/SVG/main" r:embed="rId374"/>
              </a:ext>
            </a:extLst>
          </a:blip>
          <a:stretch>
            <a:fillRect/>
          </a:stretch>
        </p:blipFill>
        <p:spPr>
          <a:xfrm>
            <a:off x="9075855" y="5673410"/>
            <a:ext cx="252000" cy="252000"/>
          </a:xfrm>
          <a:prstGeom prst="rect">
            <a:avLst/>
          </a:prstGeom>
        </p:spPr>
      </p:pic>
      <p:pic>
        <p:nvPicPr>
          <p:cNvPr id="208" name="Graphic 207">
            <a:extLst>
              <a:ext uri="{FF2B5EF4-FFF2-40B4-BE49-F238E27FC236}">
                <a16:creationId xmlns:a16="http://schemas.microsoft.com/office/drawing/2014/main" id="{5574AEB0-2E31-BA26-769B-EA9206A9AFAD}"/>
              </a:ext>
            </a:extLst>
          </p:cNvPr>
          <p:cNvPicPr>
            <a:picLocks noChangeAspect="1"/>
          </p:cNvPicPr>
          <p:nvPr userDrawn="1"/>
        </p:nvPicPr>
        <p:blipFill>
          <a:blip r:embed="rId375">
            <a:extLst>
              <a:ext uri="{96DAC541-7B7A-43D3-8B79-37D633B846F1}">
                <asvg:svgBlip xmlns:asvg="http://schemas.microsoft.com/office/drawing/2016/SVG/main" r:embed="rId376"/>
              </a:ext>
            </a:extLst>
          </a:blip>
          <a:stretch>
            <a:fillRect/>
          </a:stretch>
        </p:blipFill>
        <p:spPr>
          <a:xfrm>
            <a:off x="9572175" y="5673410"/>
            <a:ext cx="252000" cy="252000"/>
          </a:xfrm>
          <a:prstGeom prst="rect">
            <a:avLst/>
          </a:prstGeom>
        </p:spPr>
      </p:pic>
      <p:pic>
        <p:nvPicPr>
          <p:cNvPr id="209" name="Graphic 208">
            <a:extLst>
              <a:ext uri="{FF2B5EF4-FFF2-40B4-BE49-F238E27FC236}">
                <a16:creationId xmlns:a16="http://schemas.microsoft.com/office/drawing/2014/main" id="{BD20432E-76C3-0190-6817-66E684775B4F}"/>
              </a:ext>
            </a:extLst>
          </p:cNvPr>
          <p:cNvPicPr>
            <a:picLocks noChangeAspect="1"/>
          </p:cNvPicPr>
          <p:nvPr userDrawn="1"/>
        </p:nvPicPr>
        <p:blipFill>
          <a:blip r:embed="rId377">
            <a:extLst>
              <a:ext uri="{96DAC541-7B7A-43D3-8B79-37D633B846F1}">
                <asvg:svgBlip xmlns:asvg="http://schemas.microsoft.com/office/drawing/2016/SVG/main" r:embed="rId378"/>
              </a:ext>
            </a:extLst>
          </a:blip>
          <a:stretch>
            <a:fillRect/>
          </a:stretch>
        </p:blipFill>
        <p:spPr>
          <a:xfrm>
            <a:off x="10068495" y="5673410"/>
            <a:ext cx="252000" cy="252000"/>
          </a:xfrm>
          <a:prstGeom prst="rect">
            <a:avLst/>
          </a:prstGeom>
        </p:spPr>
      </p:pic>
      <p:pic>
        <p:nvPicPr>
          <p:cNvPr id="210" name="Graphic 209">
            <a:extLst>
              <a:ext uri="{FF2B5EF4-FFF2-40B4-BE49-F238E27FC236}">
                <a16:creationId xmlns:a16="http://schemas.microsoft.com/office/drawing/2014/main" id="{839E652E-E2BA-B26F-55A4-485B55B91B30}"/>
              </a:ext>
            </a:extLst>
          </p:cNvPr>
          <p:cNvPicPr>
            <a:picLocks noChangeAspect="1"/>
          </p:cNvPicPr>
          <p:nvPr userDrawn="1"/>
        </p:nvPicPr>
        <p:blipFill>
          <a:blip r:embed="rId379">
            <a:extLst>
              <a:ext uri="{96DAC541-7B7A-43D3-8B79-37D633B846F1}">
                <asvg:svgBlip xmlns:asvg="http://schemas.microsoft.com/office/drawing/2016/SVG/main" r:embed="rId380"/>
              </a:ext>
            </a:extLst>
          </a:blip>
          <a:stretch>
            <a:fillRect/>
          </a:stretch>
        </p:blipFill>
        <p:spPr>
          <a:xfrm>
            <a:off x="10564815" y="5673410"/>
            <a:ext cx="252000" cy="252000"/>
          </a:xfrm>
          <a:prstGeom prst="rect">
            <a:avLst/>
          </a:prstGeom>
        </p:spPr>
      </p:pic>
      <p:pic>
        <p:nvPicPr>
          <p:cNvPr id="211" name="Graphic 210">
            <a:extLst>
              <a:ext uri="{FF2B5EF4-FFF2-40B4-BE49-F238E27FC236}">
                <a16:creationId xmlns:a16="http://schemas.microsoft.com/office/drawing/2014/main" id="{BB5236EE-D0FE-539D-2A08-1E71E26A3330}"/>
              </a:ext>
            </a:extLst>
          </p:cNvPr>
          <p:cNvPicPr>
            <a:picLocks noChangeAspect="1"/>
          </p:cNvPicPr>
          <p:nvPr userDrawn="1"/>
        </p:nvPicPr>
        <p:blipFill>
          <a:blip r:embed="rId381">
            <a:extLst>
              <a:ext uri="{96DAC541-7B7A-43D3-8B79-37D633B846F1}">
                <asvg:svgBlip xmlns:asvg="http://schemas.microsoft.com/office/drawing/2016/SVG/main" r:embed="rId382"/>
              </a:ext>
            </a:extLst>
          </a:blip>
          <a:stretch>
            <a:fillRect/>
          </a:stretch>
        </p:blipFill>
        <p:spPr>
          <a:xfrm>
            <a:off x="11061135" y="5673410"/>
            <a:ext cx="252000" cy="252000"/>
          </a:xfrm>
          <a:prstGeom prst="rect">
            <a:avLst/>
          </a:prstGeom>
        </p:spPr>
      </p:pic>
      <p:pic>
        <p:nvPicPr>
          <p:cNvPr id="212" name="Graphic 211">
            <a:extLst>
              <a:ext uri="{FF2B5EF4-FFF2-40B4-BE49-F238E27FC236}">
                <a16:creationId xmlns:a16="http://schemas.microsoft.com/office/drawing/2014/main" id="{64493A74-BF5F-3285-5CAC-8943F045DCB2}"/>
              </a:ext>
            </a:extLst>
          </p:cNvPr>
          <p:cNvPicPr>
            <a:picLocks noChangeAspect="1"/>
          </p:cNvPicPr>
          <p:nvPr userDrawn="1"/>
        </p:nvPicPr>
        <p:blipFill>
          <a:blip r:embed="rId383">
            <a:extLst>
              <a:ext uri="{96DAC541-7B7A-43D3-8B79-37D633B846F1}">
                <asvg:svgBlip xmlns:asvg="http://schemas.microsoft.com/office/drawing/2016/SVG/main" r:embed="rId384"/>
              </a:ext>
            </a:extLst>
          </a:blip>
          <a:stretch>
            <a:fillRect/>
          </a:stretch>
        </p:blipFill>
        <p:spPr>
          <a:xfrm>
            <a:off x="11557455" y="5673410"/>
            <a:ext cx="252000" cy="252000"/>
          </a:xfrm>
          <a:prstGeom prst="rect">
            <a:avLst/>
          </a:prstGeom>
        </p:spPr>
      </p:pic>
      <p:sp>
        <p:nvSpPr>
          <p:cNvPr id="213" name="TextBox 212">
            <a:extLst>
              <a:ext uri="{FF2B5EF4-FFF2-40B4-BE49-F238E27FC236}">
                <a16:creationId xmlns:a16="http://schemas.microsoft.com/office/drawing/2014/main" id="{9C41CE68-A174-9A0E-31D4-2D9FA33B7B53}"/>
              </a:ext>
            </a:extLst>
          </p:cNvPr>
          <p:cNvSpPr txBox="1"/>
          <p:nvPr userDrawn="1"/>
        </p:nvSpPr>
        <p:spPr>
          <a:xfrm>
            <a:off x="7250" y="5238369"/>
            <a:ext cx="3237396" cy="369332"/>
          </a:xfrm>
          <a:prstGeom prst="rect">
            <a:avLst/>
          </a:prstGeom>
          <a:noFill/>
        </p:spPr>
        <p:txBody>
          <a:bodyPr wrap="square" rtlCol="0">
            <a:spAutoFit/>
          </a:bodyPr>
          <a:lstStyle/>
          <a:p>
            <a:r>
              <a:rPr lang="en-GB"/>
              <a:t>Identity</a:t>
            </a:r>
          </a:p>
        </p:txBody>
      </p:sp>
      <p:pic>
        <p:nvPicPr>
          <p:cNvPr id="214" name="Graphic 213">
            <a:extLst>
              <a:ext uri="{FF2B5EF4-FFF2-40B4-BE49-F238E27FC236}">
                <a16:creationId xmlns:a16="http://schemas.microsoft.com/office/drawing/2014/main" id="{E238EAF5-7F53-1ABD-F78E-6A0B88FD9720}"/>
              </a:ext>
            </a:extLst>
          </p:cNvPr>
          <p:cNvPicPr>
            <a:picLocks noChangeAspect="1"/>
          </p:cNvPicPr>
          <p:nvPr userDrawn="1"/>
        </p:nvPicPr>
        <p:blipFill>
          <a:blip r:embed="rId76">
            <a:extLst>
              <a:ext uri="{96DAC541-7B7A-43D3-8B79-37D633B846F1}">
                <asvg:svgBlip xmlns:asvg="http://schemas.microsoft.com/office/drawing/2016/SVG/main" r:embed="rId77"/>
              </a:ext>
            </a:extLst>
          </a:blip>
          <a:stretch>
            <a:fillRect/>
          </a:stretch>
        </p:blipFill>
        <p:spPr>
          <a:xfrm>
            <a:off x="180529" y="6387372"/>
            <a:ext cx="252000" cy="252000"/>
          </a:xfrm>
          <a:prstGeom prst="rect">
            <a:avLst/>
          </a:prstGeom>
        </p:spPr>
      </p:pic>
      <p:pic>
        <p:nvPicPr>
          <p:cNvPr id="215" name="Graphic 214">
            <a:extLst>
              <a:ext uri="{FF2B5EF4-FFF2-40B4-BE49-F238E27FC236}">
                <a16:creationId xmlns:a16="http://schemas.microsoft.com/office/drawing/2014/main" id="{0C4EF90C-0887-8906-6239-34F18E3AB291}"/>
              </a:ext>
            </a:extLst>
          </p:cNvPr>
          <p:cNvPicPr>
            <a:picLocks noChangeAspect="1"/>
          </p:cNvPicPr>
          <p:nvPr userDrawn="1"/>
        </p:nvPicPr>
        <p:blipFill>
          <a:blip r:embed="rId385">
            <a:extLst>
              <a:ext uri="{96DAC541-7B7A-43D3-8B79-37D633B846F1}">
                <asvg:svgBlip xmlns:asvg="http://schemas.microsoft.com/office/drawing/2016/SVG/main" r:embed="rId386"/>
              </a:ext>
            </a:extLst>
          </a:blip>
          <a:stretch>
            <a:fillRect/>
          </a:stretch>
        </p:blipFill>
        <p:spPr>
          <a:xfrm>
            <a:off x="621854" y="6387372"/>
            <a:ext cx="252000" cy="252000"/>
          </a:xfrm>
          <a:prstGeom prst="rect">
            <a:avLst/>
          </a:prstGeom>
        </p:spPr>
      </p:pic>
      <p:pic>
        <p:nvPicPr>
          <p:cNvPr id="216" name="Graphic 215">
            <a:extLst>
              <a:ext uri="{FF2B5EF4-FFF2-40B4-BE49-F238E27FC236}">
                <a16:creationId xmlns:a16="http://schemas.microsoft.com/office/drawing/2014/main" id="{5397CB2E-9F20-D469-43D4-5E2F23088A2F}"/>
              </a:ext>
            </a:extLst>
          </p:cNvPr>
          <p:cNvPicPr>
            <a:picLocks noChangeAspect="1"/>
          </p:cNvPicPr>
          <p:nvPr userDrawn="1"/>
        </p:nvPicPr>
        <p:blipFill>
          <a:blip r:embed="rId387">
            <a:extLst>
              <a:ext uri="{96DAC541-7B7A-43D3-8B79-37D633B846F1}">
                <asvg:svgBlip xmlns:asvg="http://schemas.microsoft.com/office/drawing/2016/SVG/main" r:embed="rId388"/>
              </a:ext>
            </a:extLst>
          </a:blip>
          <a:stretch>
            <a:fillRect/>
          </a:stretch>
        </p:blipFill>
        <p:spPr>
          <a:xfrm>
            <a:off x="1063179" y="6387372"/>
            <a:ext cx="252000" cy="252000"/>
          </a:xfrm>
          <a:prstGeom prst="rect">
            <a:avLst/>
          </a:prstGeom>
        </p:spPr>
      </p:pic>
      <p:pic>
        <p:nvPicPr>
          <p:cNvPr id="217" name="Graphic 216">
            <a:extLst>
              <a:ext uri="{FF2B5EF4-FFF2-40B4-BE49-F238E27FC236}">
                <a16:creationId xmlns:a16="http://schemas.microsoft.com/office/drawing/2014/main" id="{0D4312A6-36F9-58D7-7AA7-66C63A6E6AEA}"/>
              </a:ext>
            </a:extLst>
          </p:cNvPr>
          <p:cNvPicPr>
            <a:picLocks noChangeAspect="1"/>
          </p:cNvPicPr>
          <p:nvPr userDrawn="1"/>
        </p:nvPicPr>
        <p:blipFill>
          <a:blip r:embed="rId389">
            <a:extLst>
              <a:ext uri="{96DAC541-7B7A-43D3-8B79-37D633B846F1}">
                <asvg:svgBlip xmlns:asvg="http://schemas.microsoft.com/office/drawing/2016/SVG/main" r:embed="rId390"/>
              </a:ext>
            </a:extLst>
          </a:blip>
          <a:stretch>
            <a:fillRect/>
          </a:stretch>
        </p:blipFill>
        <p:spPr>
          <a:xfrm>
            <a:off x="1504504" y="6387372"/>
            <a:ext cx="252000" cy="252000"/>
          </a:xfrm>
          <a:prstGeom prst="rect">
            <a:avLst/>
          </a:prstGeom>
        </p:spPr>
      </p:pic>
      <p:pic>
        <p:nvPicPr>
          <p:cNvPr id="218" name="Graphic 217">
            <a:extLst>
              <a:ext uri="{FF2B5EF4-FFF2-40B4-BE49-F238E27FC236}">
                <a16:creationId xmlns:a16="http://schemas.microsoft.com/office/drawing/2014/main" id="{F79673B2-134F-7D29-5137-811D25835007}"/>
              </a:ext>
            </a:extLst>
          </p:cNvPr>
          <p:cNvPicPr>
            <a:picLocks noChangeAspect="1"/>
          </p:cNvPicPr>
          <p:nvPr userDrawn="1"/>
        </p:nvPicPr>
        <p:blipFill>
          <a:blip r:embed="rId391">
            <a:extLst>
              <a:ext uri="{96DAC541-7B7A-43D3-8B79-37D633B846F1}">
                <asvg:svgBlip xmlns:asvg="http://schemas.microsoft.com/office/drawing/2016/SVG/main" r:embed="rId392"/>
              </a:ext>
            </a:extLst>
          </a:blip>
          <a:stretch>
            <a:fillRect/>
          </a:stretch>
        </p:blipFill>
        <p:spPr>
          <a:xfrm>
            <a:off x="1945829" y="6387372"/>
            <a:ext cx="252000" cy="252000"/>
          </a:xfrm>
          <a:prstGeom prst="rect">
            <a:avLst/>
          </a:prstGeom>
        </p:spPr>
      </p:pic>
      <p:pic>
        <p:nvPicPr>
          <p:cNvPr id="219" name="Graphic 218">
            <a:extLst>
              <a:ext uri="{FF2B5EF4-FFF2-40B4-BE49-F238E27FC236}">
                <a16:creationId xmlns:a16="http://schemas.microsoft.com/office/drawing/2014/main" id="{BB34C76D-6388-FDB8-2DDC-A781D657E481}"/>
              </a:ext>
            </a:extLst>
          </p:cNvPr>
          <p:cNvPicPr>
            <a:picLocks noChangeAspect="1"/>
          </p:cNvPicPr>
          <p:nvPr userDrawn="1"/>
        </p:nvPicPr>
        <p:blipFill>
          <a:blip r:embed="rId393">
            <a:extLst>
              <a:ext uri="{96DAC541-7B7A-43D3-8B79-37D633B846F1}">
                <asvg:svgBlip xmlns:asvg="http://schemas.microsoft.com/office/drawing/2016/SVG/main" r:embed="rId394"/>
              </a:ext>
            </a:extLst>
          </a:blip>
          <a:stretch>
            <a:fillRect/>
          </a:stretch>
        </p:blipFill>
        <p:spPr>
          <a:xfrm>
            <a:off x="2387154" y="6387372"/>
            <a:ext cx="252000" cy="252000"/>
          </a:xfrm>
          <a:prstGeom prst="rect">
            <a:avLst/>
          </a:prstGeom>
        </p:spPr>
      </p:pic>
      <p:pic>
        <p:nvPicPr>
          <p:cNvPr id="220" name="Graphic 219">
            <a:extLst>
              <a:ext uri="{FF2B5EF4-FFF2-40B4-BE49-F238E27FC236}">
                <a16:creationId xmlns:a16="http://schemas.microsoft.com/office/drawing/2014/main" id="{78BD00FE-1DBC-A640-9FBF-1B9B8C8233A4}"/>
              </a:ext>
            </a:extLst>
          </p:cNvPr>
          <p:cNvPicPr>
            <a:picLocks noChangeAspect="1"/>
          </p:cNvPicPr>
          <p:nvPr userDrawn="1"/>
        </p:nvPicPr>
        <p:blipFill>
          <a:blip r:embed="rId395">
            <a:extLst>
              <a:ext uri="{96DAC541-7B7A-43D3-8B79-37D633B846F1}">
                <asvg:svgBlip xmlns:asvg="http://schemas.microsoft.com/office/drawing/2016/SVG/main" r:embed="rId396"/>
              </a:ext>
            </a:extLst>
          </a:blip>
          <a:stretch>
            <a:fillRect/>
          </a:stretch>
        </p:blipFill>
        <p:spPr>
          <a:xfrm>
            <a:off x="2828479" y="6387372"/>
            <a:ext cx="252000" cy="252000"/>
          </a:xfrm>
          <a:prstGeom prst="rect">
            <a:avLst/>
          </a:prstGeom>
        </p:spPr>
      </p:pic>
      <p:pic>
        <p:nvPicPr>
          <p:cNvPr id="221" name="Graphic 220">
            <a:extLst>
              <a:ext uri="{FF2B5EF4-FFF2-40B4-BE49-F238E27FC236}">
                <a16:creationId xmlns:a16="http://schemas.microsoft.com/office/drawing/2014/main" id="{627C9891-1258-A5D3-1660-CF24CF7F38B9}"/>
              </a:ext>
            </a:extLst>
          </p:cNvPr>
          <p:cNvPicPr>
            <a:picLocks noChangeAspect="1"/>
          </p:cNvPicPr>
          <p:nvPr userDrawn="1"/>
        </p:nvPicPr>
        <p:blipFill>
          <a:blip r:embed="rId397">
            <a:extLst>
              <a:ext uri="{96DAC541-7B7A-43D3-8B79-37D633B846F1}">
                <asvg:svgBlip xmlns:asvg="http://schemas.microsoft.com/office/drawing/2016/SVG/main" r:embed="rId398"/>
              </a:ext>
            </a:extLst>
          </a:blip>
          <a:stretch>
            <a:fillRect/>
          </a:stretch>
        </p:blipFill>
        <p:spPr>
          <a:xfrm>
            <a:off x="3269804" y="6387372"/>
            <a:ext cx="252000" cy="252000"/>
          </a:xfrm>
          <a:prstGeom prst="rect">
            <a:avLst/>
          </a:prstGeom>
        </p:spPr>
      </p:pic>
      <p:pic>
        <p:nvPicPr>
          <p:cNvPr id="222" name="Graphic 221">
            <a:extLst>
              <a:ext uri="{FF2B5EF4-FFF2-40B4-BE49-F238E27FC236}">
                <a16:creationId xmlns:a16="http://schemas.microsoft.com/office/drawing/2014/main" id="{22E7BC9F-87B3-B06B-EFE2-A2F7052052BF}"/>
              </a:ext>
            </a:extLst>
          </p:cNvPr>
          <p:cNvPicPr>
            <a:picLocks noChangeAspect="1"/>
          </p:cNvPicPr>
          <p:nvPr userDrawn="1"/>
        </p:nvPicPr>
        <p:blipFill>
          <a:blip r:embed="rId399">
            <a:extLst>
              <a:ext uri="{96DAC541-7B7A-43D3-8B79-37D633B846F1}">
                <asvg:svgBlip xmlns:asvg="http://schemas.microsoft.com/office/drawing/2016/SVG/main" r:embed="rId400"/>
              </a:ext>
            </a:extLst>
          </a:blip>
          <a:stretch>
            <a:fillRect/>
          </a:stretch>
        </p:blipFill>
        <p:spPr>
          <a:xfrm>
            <a:off x="3711129" y="6387372"/>
            <a:ext cx="252000" cy="252000"/>
          </a:xfrm>
          <a:prstGeom prst="rect">
            <a:avLst/>
          </a:prstGeom>
        </p:spPr>
      </p:pic>
      <p:pic>
        <p:nvPicPr>
          <p:cNvPr id="223" name="Graphic 222">
            <a:extLst>
              <a:ext uri="{FF2B5EF4-FFF2-40B4-BE49-F238E27FC236}">
                <a16:creationId xmlns:a16="http://schemas.microsoft.com/office/drawing/2014/main" id="{A75C8DE8-77DD-06F9-BE28-F73A190B742D}"/>
              </a:ext>
            </a:extLst>
          </p:cNvPr>
          <p:cNvPicPr>
            <a:picLocks noChangeAspect="1"/>
          </p:cNvPicPr>
          <p:nvPr userDrawn="1"/>
        </p:nvPicPr>
        <p:blipFill>
          <a:blip r:embed="rId138">
            <a:extLst>
              <a:ext uri="{96DAC541-7B7A-43D3-8B79-37D633B846F1}">
                <asvg:svgBlip xmlns:asvg="http://schemas.microsoft.com/office/drawing/2016/SVG/main" r:embed="rId139"/>
              </a:ext>
            </a:extLst>
          </a:blip>
          <a:stretch>
            <a:fillRect/>
          </a:stretch>
        </p:blipFill>
        <p:spPr>
          <a:xfrm>
            <a:off x="4152454" y="6387372"/>
            <a:ext cx="252000" cy="252000"/>
          </a:xfrm>
          <a:prstGeom prst="rect">
            <a:avLst/>
          </a:prstGeom>
        </p:spPr>
      </p:pic>
      <p:pic>
        <p:nvPicPr>
          <p:cNvPr id="224" name="Graphic 223">
            <a:extLst>
              <a:ext uri="{FF2B5EF4-FFF2-40B4-BE49-F238E27FC236}">
                <a16:creationId xmlns:a16="http://schemas.microsoft.com/office/drawing/2014/main" id="{3D3594D4-0339-9049-2763-3B389C251F3A}"/>
              </a:ext>
            </a:extLst>
          </p:cNvPr>
          <p:cNvPicPr>
            <a:picLocks noChangeAspect="1"/>
          </p:cNvPicPr>
          <p:nvPr userDrawn="1"/>
        </p:nvPicPr>
        <p:blipFill>
          <a:blip r:embed="rId140">
            <a:extLst>
              <a:ext uri="{96DAC541-7B7A-43D3-8B79-37D633B846F1}">
                <asvg:svgBlip xmlns:asvg="http://schemas.microsoft.com/office/drawing/2016/SVG/main" r:embed="rId141"/>
              </a:ext>
            </a:extLst>
          </a:blip>
          <a:stretch>
            <a:fillRect/>
          </a:stretch>
        </p:blipFill>
        <p:spPr>
          <a:xfrm>
            <a:off x="4593779" y="6387372"/>
            <a:ext cx="252000" cy="252000"/>
          </a:xfrm>
          <a:prstGeom prst="rect">
            <a:avLst/>
          </a:prstGeom>
        </p:spPr>
      </p:pic>
      <p:pic>
        <p:nvPicPr>
          <p:cNvPr id="225" name="Graphic 224">
            <a:extLst>
              <a:ext uri="{FF2B5EF4-FFF2-40B4-BE49-F238E27FC236}">
                <a16:creationId xmlns:a16="http://schemas.microsoft.com/office/drawing/2014/main" id="{84539034-93B4-0ECE-3D05-5C2748F1D342}"/>
              </a:ext>
            </a:extLst>
          </p:cNvPr>
          <p:cNvPicPr>
            <a:picLocks noChangeAspect="1"/>
          </p:cNvPicPr>
          <p:nvPr userDrawn="1"/>
        </p:nvPicPr>
        <p:blipFill>
          <a:blip r:embed="rId401">
            <a:extLst>
              <a:ext uri="{96DAC541-7B7A-43D3-8B79-37D633B846F1}">
                <asvg:svgBlip xmlns:asvg="http://schemas.microsoft.com/office/drawing/2016/SVG/main" r:embed="rId402"/>
              </a:ext>
            </a:extLst>
          </a:blip>
          <a:stretch>
            <a:fillRect/>
          </a:stretch>
        </p:blipFill>
        <p:spPr>
          <a:xfrm>
            <a:off x="5035104" y="6387372"/>
            <a:ext cx="252000" cy="252000"/>
          </a:xfrm>
          <a:prstGeom prst="rect">
            <a:avLst/>
          </a:prstGeom>
        </p:spPr>
      </p:pic>
      <p:pic>
        <p:nvPicPr>
          <p:cNvPr id="226" name="Graphic 225">
            <a:extLst>
              <a:ext uri="{FF2B5EF4-FFF2-40B4-BE49-F238E27FC236}">
                <a16:creationId xmlns:a16="http://schemas.microsoft.com/office/drawing/2014/main" id="{0905981A-0AF3-BBAE-1F8E-76D084ED2E62}"/>
              </a:ext>
            </a:extLst>
          </p:cNvPr>
          <p:cNvPicPr>
            <a:picLocks noChangeAspect="1"/>
          </p:cNvPicPr>
          <p:nvPr userDrawn="1"/>
        </p:nvPicPr>
        <p:blipFill>
          <a:blip r:embed="rId403">
            <a:extLst>
              <a:ext uri="{96DAC541-7B7A-43D3-8B79-37D633B846F1}">
                <asvg:svgBlip xmlns:asvg="http://schemas.microsoft.com/office/drawing/2016/SVG/main" r:embed="rId404"/>
              </a:ext>
            </a:extLst>
          </a:blip>
          <a:stretch>
            <a:fillRect/>
          </a:stretch>
        </p:blipFill>
        <p:spPr>
          <a:xfrm>
            <a:off x="5476429" y="6387372"/>
            <a:ext cx="252000" cy="252000"/>
          </a:xfrm>
          <a:prstGeom prst="rect">
            <a:avLst/>
          </a:prstGeom>
        </p:spPr>
      </p:pic>
      <p:pic>
        <p:nvPicPr>
          <p:cNvPr id="227" name="Graphic 226">
            <a:extLst>
              <a:ext uri="{FF2B5EF4-FFF2-40B4-BE49-F238E27FC236}">
                <a16:creationId xmlns:a16="http://schemas.microsoft.com/office/drawing/2014/main" id="{EEC84698-C5C6-79D5-F7AF-F5B796CAFAB9}"/>
              </a:ext>
            </a:extLst>
          </p:cNvPr>
          <p:cNvPicPr>
            <a:picLocks noChangeAspect="1"/>
          </p:cNvPicPr>
          <p:nvPr userDrawn="1"/>
        </p:nvPicPr>
        <p:blipFill>
          <a:blip r:embed="rId98">
            <a:extLst>
              <a:ext uri="{96DAC541-7B7A-43D3-8B79-37D633B846F1}">
                <asvg:svgBlip xmlns:asvg="http://schemas.microsoft.com/office/drawing/2016/SVG/main" r:embed="rId99"/>
              </a:ext>
            </a:extLst>
          </a:blip>
          <a:stretch>
            <a:fillRect/>
          </a:stretch>
        </p:blipFill>
        <p:spPr>
          <a:xfrm>
            <a:off x="5917754" y="6387372"/>
            <a:ext cx="252000" cy="252000"/>
          </a:xfrm>
          <a:prstGeom prst="rect">
            <a:avLst/>
          </a:prstGeom>
        </p:spPr>
      </p:pic>
      <p:pic>
        <p:nvPicPr>
          <p:cNvPr id="228" name="Graphic 227">
            <a:extLst>
              <a:ext uri="{FF2B5EF4-FFF2-40B4-BE49-F238E27FC236}">
                <a16:creationId xmlns:a16="http://schemas.microsoft.com/office/drawing/2014/main" id="{7BB84FFA-F3FF-22DC-2ACA-1A9EFE4685ED}"/>
              </a:ext>
            </a:extLst>
          </p:cNvPr>
          <p:cNvPicPr>
            <a:picLocks noChangeAspect="1"/>
          </p:cNvPicPr>
          <p:nvPr userDrawn="1"/>
        </p:nvPicPr>
        <p:blipFill>
          <a:blip r:embed="rId76">
            <a:extLst>
              <a:ext uri="{96DAC541-7B7A-43D3-8B79-37D633B846F1}">
                <asvg:svgBlip xmlns:asvg="http://schemas.microsoft.com/office/drawing/2016/SVG/main" r:embed="rId77"/>
              </a:ext>
            </a:extLst>
          </a:blip>
          <a:stretch>
            <a:fillRect/>
          </a:stretch>
        </p:blipFill>
        <p:spPr>
          <a:xfrm>
            <a:off x="6359079" y="6387372"/>
            <a:ext cx="252000" cy="252000"/>
          </a:xfrm>
          <a:prstGeom prst="rect">
            <a:avLst/>
          </a:prstGeom>
        </p:spPr>
      </p:pic>
      <p:pic>
        <p:nvPicPr>
          <p:cNvPr id="229" name="Graphic 228">
            <a:extLst>
              <a:ext uri="{FF2B5EF4-FFF2-40B4-BE49-F238E27FC236}">
                <a16:creationId xmlns:a16="http://schemas.microsoft.com/office/drawing/2014/main" id="{4362BFFA-B628-7958-73A0-A783003EF998}"/>
              </a:ext>
            </a:extLst>
          </p:cNvPr>
          <p:cNvPicPr>
            <a:picLocks noChangeAspect="1"/>
          </p:cNvPicPr>
          <p:nvPr userDrawn="1"/>
        </p:nvPicPr>
        <p:blipFill>
          <a:blip r:embed="rId405">
            <a:extLst>
              <a:ext uri="{96DAC541-7B7A-43D3-8B79-37D633B846F1}">
                <asvg:svgBlip xmlns:asvg="http://schemas.microsoft.com/office/drawing/2016/SVG/main" r:embed="rId406"/>
              </a:ext>
            </a:extLst>
          </a:blip>
          <a:stretch>
            <a:fillRect/>
          </a:stretch>
        </p:blipFill>
        <p:spPr>
          <a:xfrm>
            <a:off x="6800404" y="6387372"/>
            <a:ext cx="252000" cy="252000"/>
          </a:xfrm>
          <a:prstGeom prst="rect">
            <a:avLst/>
          </a:prstGeom>
        </p:spPr>
      </p:pic>
      <p:pic>
        <p:nvPicPr>
          <p:cNvPr id="230" name="Graphic 229">
            <a:extLst>
              <a:ext uri="{FF2B5EF4-FFF2-40B4-BE49-F238E27FC236}">
                <a16:creationId xmlns:a16="http://schemas.microsoft.com/office/drawing/2014/main" id="{FAD41C41-9139-D8A0-9C9A-6210251B6E65}"/>
              </a:ext>
            </a:extLst>
          </p:cNvPr>
          <p:cNvPicPr>
            <a:picLocks noChangeAspect="1"/>
          </p:cNvPicPr>
          <p:nvPr userDrawn="1"/>
        </p:nvPicPr>
        <p:blipFill>
          <a:blip r:embed="rId407">
            <a:extLst>
              <a:ext uri="{96DAC541-7B7A-43D3-8B79-37D633B846F1}">
                <asvg:svgBlip xmlns:asvg="http://schemas.microsoft.com/office/drawing/2016/SVG/main" r:embed="rId408"/>
              </a:ext>
            </a:extLst>
          </a:blip>
          <a:stretch>
            <a:fillRect/>
          </a:stretch>
        </p:blipFill>
        <p:spPr>
          <a:xfrm>
            <a:off x="7241729" y="6387372"/>
            <a:ext cx="252000" cy="252000"/>
          </a:xfrm>
          <a:prstGeom prst="rect">
            <a:avLst/>
          </a:prstGeom>
        </p:spPr>
      </p:pic>
      <p:pic>
        <p:nvPicPr>
          <p:cNvPr id="231" name="Graphic 230">
            <a:extLst>
              <a:ext uri="{FF2B5EF4-FFF2-40B4-BE49-F238E27FC236}">
                <a16:creationId xmlns:a16="http://schemas.microsoft.com/office/drawing/2014/main" id="{27C0E8E1-C44A-A621-3BC6-30AB4EF5B4ED}"/>
              </a:ext>
            </a:extLst>
          </p:cNvPr>
          <p:cNvPicPr>
            <a:picLocks noChangeAspect="1"/>
          </p:cNvPicPr>
          <p:nvPr userDrawn="1"/>
        </p:nvPicPr>
        <p:blipFill>
          <a:blip r:embed="rId409">
            <a:extLst>
              <a:ext uri="{96DAC541-7B7A-43D3-8B79-37D633B846F1}">
                <asvg:svgBlip xmlns:asvg="http://schemas.microsoft.com/office/drawing/2016/SVG/main" r:embed="rId410"/>
              </a:ext>
            </a:extLst>
          </a:blip>
          <a:stretch>
            <a:fillRect/>
          </a:stretch>
        </p:blipFill>
        <p:spPr>
          <a:xfrm>
            <a:off x="7683054" y="6387372"/>
            <a:ext cx="252000" cy="252000"/>
          </a:xfrm>
          <a:prstGeom prst="rect">
            <a:avLst/>
          </a:prstGeom>
        </p:spPr>
      </p:pic>
      <p:pic>
        <p:nvPicPr>
          <p:cNvPr id="232" name="Graphic 231">
            <a:extLst>
              <a:ext uri="{FF2B5EF4-FFF2-40B4-BE49-F238E27FC236}">
                <a16:creationId xmlns:a16="http://schemas.microsoft.com/office/drawing/2014/main" id="{75E660BE-5B7E-94FC-14A7-765023F50031}"/>
              </a:ext>
            </a:extLst>
          </p:cNvPr>
          <p:cNvPicPr>
            <a:picLocks noChangeAspect="1"/>
          </p:cNvPicPr>
          <p:nvPr userDrawn="1"/>
        </p:nvPicPr>
        <p:blipFill>
          <a:blip r:embed="rId411">
            <a:extLst>
              <a:ext uri="{96DAC541-7B7A-43D3-8B79-37D633B846F1}">
                <asvg:svgBlip xmlns:asvg="http://schemas.microsoft.com/office/drawing/2016/SVG/main" r:embed="rId412"/>
              </a:ext>
            </a:extLst>
          </a:blip>
          <a:stretch>
            <a:fillRect/>
          </a:stretch>
        </p:blipFill>
        <p:spPr>
          <a:xfrm>
            <a:off x="8124379" y="6387372"/>
            <a:ext cx="252000" cy="252000"/>
          </a:xfrm>
          <a:prstGeom prst="rect">
            <a:avLst/>
          </a:prstGeom>
        </p:spPr>
      </p:pic>
      <p:pic>
        <p:nvPicPr>
          <p:cNvPr id="233" name="Graphic 232">
            <a:extLst>
              <a:ext uri="{FF2B5EF4-FFF2-40B4-BE49-F238E27FC236}">
                <a16:creationId xmlns:a16="http://schemas.microsoft.com/office/drawing/2014/main" id="{E34003B0-3968-6920-DB45-B24AF8C204C3}"/>
              </a:ext>
            </a:extLst>
          </p:cNvPr>
          <p:cNvPicPr>
            <a:picLocks noChangeAspect="1"/>
          </p:cNvPicPr>
          <p:nvPr userDrawn="1"/>
        </p:nvPicPr>
        <p:blipFill>
          <a:blip r:embed="rId413">
            <a:extLst>
              <a:ext uri="{96DAC541-7B7A-43D3-8B79-37D633B846F1}">
                <asvg:svgBlip xmlns:asvg="http://schemas.microsoft.com/office/drawing/2016/SVG/main" r:embed="rId414"/>
              </a:ext>
            </a:extLst>
          </a:blip>
          <a:stretch>
            <a:fillRect/>
          </a:stretch>
        </p:blipFill>
        <p:spPr>
          <a:xfrm>
            <a:off x="8565704" y="6387372"/>
            <a:ext cx="252000" cy="252000"/>
          </a:xfrm>
          <a:prstGeom prst="rect">
            <a:avLst/>
          </a:prstGeom>
        </p:spPr>
      </p:pic>
      <p:pic>
        <p:nvPicPr>
          <p:cNvPr id="234" name="Graphic 233">
            <a:extLst>
              <a:ext uri="{FF2B5EF4-FFF2-40B4-BE49-F238E27FC236}">
                <a16:creationId xmlns:a16="http://schemas.microsoft.com/office/drawing/2014/main" id="{A2DC5023-9BC3-06D4-B0FF-A61F24B63C19}"/>
              </a:ext>
            </a:extLst>
          </p:cNvPr>
          <p:cNvPicPr>
            <a:picLocks noChangeAspect="1"/>
          </p:cNvPicPr>
          <p:nvPr userDrawn="1"/>
        </p:nvPicPr>
        <p:blipFill>
          <a:blip r:embed="rId415">
            <a:extLst>
              <a:ext uri="{96DAC541-7B7A-43D3-8B79-37D633B846F1}">
                <asvg:svgBlip xmlns:asvg="http://schemas.microsoft.com/office/drawing/2016/SVG/main" r:embed="rId416"/>
              </a:ext>
            </a:extLst>
          </a:blip>
          <a:stretch>
            <a:fillRect/>
          </a:stretch>
        </p:blipFill>
        <p:spPr>
          <a:xfrm>
            <a:off x="9007029" y="6387372"/>
            <a:ext cx="252000" cy="252000"/>
          </a:xfrm>
          <a:prstGeom prst="rect">
            <a:avLst/>
          </a:prstGeom>
        </p:spPr>
      </p:pic>
      <p:pic>
        <p:nvPicPr>
          <p:cNvPr id="235" name="Graphic 234">
            <a:extLst>
              <a:ext uri="{FF2B5EF4-FFF2-40B4-BE49-F238E27FC236}">
                <a16:creationId xmlns:a16="http://schemas.microsoft.com/office/drawing/2014/main" id="{685FE5EC-22A2-15E2-2A28-9746AAD3A77B}"/>
              </a:ext>
            </a:extLst>
          </p:cNvPr>
          <p:cNvPicPr>
            <a:picLocks noChangeAspect="1"/>
          </p:cNvPicPr>
          <p:nvPr userDrawn="1"/>
        </p:nvPicPr>
        <p:blipFill>
          <a:blip r:embed="rId417">
            <a:extLst>
              <a:ext uri="{96DAC541-7B7A-43D3-8B79-37D633B846F1}">
                <asvg:svgBlip xmlns:asvg="http://schemas.microsoft.com/office/drawing/2016/SVG/main" r:embed="rId418"/>
              </a:ext>
            </a:extLst>
          </a:blip>
          <a:stretch>
            <a:fillRect/>
          </a:stretch>
        </p:blipFill>
        <p:spPr>
          <a:xfrm>
            <a:off x="9448354" y="6387372"/>
            <a:ext cx="252000" cy="252000"/>
          </a:xfrm>
          <a:prstGeom prst="rect">
            <a:avLst/>
          </a:prstGeom>
        </p:spPr>
      </p:pic>
      <p:pic>
        <p:nvPicPr>
          <p:cNvPr id="236" name="Graphic 235">
            <a:extLst>
              <a:ext uri="{FF2B5EF4-FFF2-40B4-BE49-F238E27FC236}">
                <a16:creationId xmlns:a16="http://schemas.microsoft.com/office/drawing/2014/main" id="{9CA7BB9D-BE79-2155-D5EB-0A638BF3B8CE}"/>
              </a:ext>
            </a:extLst>
          </p:cNvPr>
          <p:cNvPicPr>
            <a:picLocks noChangeAspect="1"/>
          </p:cNvPicPr>
          <p:nvPr userDrawn="1"/>
        </p:nvPicPr>
        <p:blipFill>
          <a:blip r:embed="rId419">
            <a:extLst>
              <a:ext uri="{96DAC541-7B7A-43D3-8B79-37D633B846F1}">
                <asvg:svgBlip xmlns:asvg="http://schemas.microsoft.com/office/drawing/2016/SVG/main" r:embed="rId420"/>
              </a:ext>
            </a:extLst>
          </a:blip>
          <a:stretch>
            <a:fillRect/>
          </a:stretch>
        </p:blipFill>
        <p:spPr>
          <a:xfrm>
            <a:off x="9889679" y="6387372"/>
            <a:ext cx="252000" cy="252000"/>
          </a:xfrm>
          <a:prstGeom prst="rect">
            <a:avLst/>
          </a:prstGeom>
        </p:spPr>
      </p:pic>
      <p:pic>
        <p:nvPicPr>
          <p:cNvPr id="237" name="Graphic 236">
            <a:extLst>
              <a:ext uri="{FF2B5EF4-FFF2-40B4-BE49-F238E27FC236}">
                <a16:creationId xmlns:a16="http://schemas.microsoft.com/office/drawing/2014/main" id="{087ECB80-7328-2510-712B-32C54D201B9F}"/>
              </a:ext>
            </a:extLst>
          </p:cNvPr>
          <p:cNvPicPr>
            <a:picLocks noChangeAspect="1"/>
          </p:cNvPicPr>
          <p:nvPr userDrawn="1"/>
        </p:nvPicPr>
        <p:blipFill>
          <a:blip r:embed="rId421">
            <a:extLst>
              <a:ext uri="{96DAC541-7B7A-43D3-8B79-37D633B846F1}">
                <asvg:svgBlip xmlns:asvg="http://schemas.microsoft.com/office/drawing/2016/SVG/main" r:embed="rId422"/>
              </a:ext>
            </a:extLst>
          </a:blip>
          <a:stretch>
            <a:fillRect/>
          </a:stretch>
        </p:blipFill>
        <p:spPr>
          <a:xfrm>
            <a:off x="10331004" y="6387372"/>
            <a:ext cx="252000" cy="252000"/>
          </a:xfrm>
          <a:prstGeom prst="rect">
            <a:avLst/>
          </a:prstGeom>
        </p:spPr>
      </p:pic>
      <p:pic>
        <p:nvPicPr>
          <p:cNvPr id="238" name="Graphic 237">
            <a:extLst>
              <a:ext uri="{FF2B5EF4-FFF2-40B4-BE49-F238E27FC236}">
                <a16:creationId xmlns:a16="http://schemas.microsoft.com/office/drawing/2014/main" id="{AEB69C51-3B95-7450-4796-FAE802A17B1C}"/>
              </a:ext>
            </a:extLst>
          </p:cNvPr>
          <p:cNvPicPr>
            <a:picLocks noChangeAspect="1"/>
          </p:cNvPicPr>
          <p:nvPr userDrawn="1"/>
        </p:nvPicPr>
        <p:blipFill>
          <a:blip r:embed="rId413">
            <a:extLst>
              <a:ext uri="{96DAC541-7B7A-43D3-8B79-37D633B846F1}">
                <asvg:svgBlip xmlns:asvg="http://schemas.microsoft.com/office/drawing/2016/SVG/main" r:embed="rId414"/>
              </a:ext>
            </a:extLst>
          </a:blip>
          <a:stretch>
            <a:fillRect/>
          </a:stretch>
        </p:blipFill>
        <p:spPr>
          <a:xfrm>
            <a:off x="10772329" y="6387372"/>
            <a:ext cx="252000" cy="252000"/>
          </a:xfrm>
          <a:prstGeom prst="rect">
            <a:avLst/>
          </a:prstGeom>
        </p:spPr>
      </p:pic>
      <p:pic>
        <p:nvPicPr>
          <p:cNvPr id="239" name="Graphic 238">
            <a:extLst>
              <a:ext uri="{FF2B5EF4-FFF2-40B4-BE49-F238E27FC236}">
                <a16:creationId xmlns:a16="http://schemas.microsoft.com/office/drawing/2014/main" id="{B2119376-A0EB-08E6-1E2B-2235D55B260A}"/>
              </a:ext>
            </a:extLst>
          </p:cNvPr>
          <p:cNvPicPr>
            <a:picLocks noChangeAspect="1"/>
          </p:cNvPicPr>
          <p:nvPr userDrawn="1"/>
        </p:nvPicPr>
        <p:blipFill>
          <a:blip r:embed="rId423">
            <a:extLst>
              <a:ext uri="{96DAC541-7B7A-43D3-8B79-37D633B846F1}">
                <asvg:svgBlip xmlns:asvg="http://schemas.microsoft.com/office/drawing/2016/SVG/main" r:embed="rId424"/>
              </a:ext>
            </a:extLst>
          </a:blip>
          <a:stretch>
            <a:fillRect/>
          </a:stretch>
        </p:blipFill>
        <p:spPr>
          <a:xfrm>
            <a:off x="11213654" y="6387372"/>
            <a:ext cx="252000" cy="252000"/>
          </a:xfrm>
          <a:prstGeom prst="rect">
            <a:avLst/>
          </a:prstGeom>
        </p:spPr>
      </p:pic>
      <p:pic>
        <p:nvPicPr>
          <p:cNvPr id="240" name="Graphic 239">
            <a:extLst>
              <a:ext uri="{FF2B5EF4-FFF2-40B4-BE49-F238E27FC236}">
                <a16:creationId xmlns:a16="http://schemas.microsoft.com/office/drawing/2014/main" id="{4DFB75C0-F610-EEB6-C22A-F81A87CA22A5}"/>
              </a:ext>
            </a:extLst>
          </p:cNvPr>
          <p:cNvPicPr>
            <a:picLocks noChangeAspect="1"/>
          </p:cNvPicPr>
          <p:nvPr userDrawn="1"/>
        </p:nvPicPr>
        <p:blipFill>
          <a:blip r:embed="rId425">
            <a:extLst>
              <a:ext uri="{96DAC541-7B7A-43D3-8B79-37D633B846F1}">
                <asvg:svgBlip xmlns:asvg="http://schemas.microsoft.com/office/drawing/2016/SVG/main" r:embed="rId426"/>
              </a:ext>
            </a:extLst>
          </a:blip>
          <a:stretch>
            <a:fillRect/>
          </a:stretch>
        </p:blipFill>
        <p:spPr>
          <a:xfrm>
            <a:off x="11654979" y="6387372"/>
            <a:ext cx="252000" cy="252000"/>
          </a:xfrm>
          <a:prstGeom prst="rect">
            <a:avLst/>
          </a:prstGeom>
        </p:spPr>
      </p:pic>
      <p:sp>
        <p:nvSpPr>
          <p:cNvPr id="241" name="TextBox 240">
            <a:extLst>
              <a:ext uri="{FF2B5EF4-FFF2-40B4-BE49-F238E27FC236}">
                <a16:creationId xmlns:a16="http://schemas.microsoft.com/office/drawing/2014/main" id="{4C0E1435-6EC6-1EAB-72A6-D9E24BA1F002}"/>
              </a:ext>
            </a:extLst>
          </p:cNvPr>
          <p:cNvSpPr txBox="1"/>
          <p:nvPr userDrawn="1"/>
        </p:nvSpPr>
        <p:spPr>
          <a:xfrm>
            <a:off x="0" y="5970061"/>
            <a:ext cx="3237396" cy="369332"/>
          </a:xfrm>
          <a:prstGeom prst="rect">
            <a:avLst/>
          </a:prstGeom>
          <a:noFill/>
        </p:spPr>
        <p:txBody>
          <a:bodyPr wrap="square" rtlCol="0">
            <a:spAutoFit/>
          </a:bodyPr>
          <a:lstStyle/>
          <a:p>
            <a:r>
              <a:rPr lang="en-GB"/>
              <a:t>Integration</a:t>
            </a:r>
          </a:p>
        </p:txBody>
      </p:sp>
    </p:spTree>
    <p:extLst>
      <p:ext uri="{BB962C8B-B14F-4D97-AF65-F5344CB8AC3E}">
        <p14:creationId xmlns:p14="http://schemas.microsoft.com/office/powerpoint/2010/main" val="142474930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peaker presentation 2b">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p:nvPicPr>
        <p:blipFill rotWithShape="1">
          <a:blip r:embed="rId2"/>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p:nvPicPr>
        <p:blipFill>
          <a:blip r:embed="rId3"/>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p:nvSpPr>
        <p:spPr>
          <a:xfrm>
            <a:off x="2286000" y="2217478"/>
            <a:ext cx="3662953"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600" dirty="0">
                <a:solidFill>
                  <a:schemeClr val="bg1"/>
                </a:solidFill>
                <a:latin typeface="Lufga" panose="00000500000000000000" pitchFamily="50" charset="0"/>
              </a:rPr>
              <a:t>12 Abril 2025</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p:extLst>
              <p:ext uri="{D42A27DB-BD31-4B8C-83A1-F6EECF244321}">
                <p14:modId xmlns:p14="http://schemas.microsoft.com/office/powerpoint/2010/main" val="3616185642"/>
              </p:ext>
            </p:extLst>
          </p:nvPr>
        </p:nvGraphicFramePr>
        <p:xfrm>
          <a:off x="760413" y="746125"/>
          <a:ext cx="5202237" cy="1624013"/>
        </p:xfrm>
        <a:graphic>
          <a:graphicData uri="http://schemas.openxmlformats.org/presentationml/2006/ole">
            <mc:AlternateContent xmlns:mc="http://schemas.openxmlformats.org/markup-compatibility/2006">
              <mc:Choice xmlns:v="urn:schemas-microsoft-com:vml" Requires="v">
                <p:oleObj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413" y="746125"/>
                        <a:ext cx="5202237" cy="1624013"/>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p:nvPicPr>
        <p:blipFill>
          <a:blip r:embed="rId6"/>
          <a:stretch>
            <a:fillRect/>
          </a:stretch>
        </p:blipFill>
        <p:spPr>
          <a:xfrm>
            <a:off x="8646795" y="160906"/>
            <a:ext cx="3332953" cy="6039792"/>
          </a:xfrm>
          <a:prstGeom prst="rect">
            <a:avLst/>
          </a:prstGeom>
        </p:spPr>
      </p:pic>
    </p:spTree>
    <p:extLst>
      <p:ext uri="{BB962C8B-B14F-4D97-AF65-F5344CB8AC3E}">
        <p14:creationId xmlns:p14="http://schemas.microsoft.com/office/powerpoint/2010/main" val="42105334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bg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1A95409-C409-07FE-3E92-E386D1239A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2947" y="382774"/>
            <a:ext cx="252000" cy="252000"/>
          </a:xfrm>
          <a:prstGeom prst="rect">
            <a:avLst/>
          </a:prstGeom>
        </p:spPr>
      </p:pic>
      <p:pic>
        <p:nvPicPr>
          <p:cNvPr id="3" name="Graphic 2">
            <a:extLst>
              <a:ext uri="{FF2B5EF4-FFF2-40B4-BE49-F238E27FC236}">
                <a16:creationId xmlns:a16="http://schemas.microsoft.com/office/drawing/2014/main" id="{227A29D7-DA3A-75F3-AC02-58B13561DA5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57894" y="382774"/>
            <a:ext cx="252000" cy="252000"/>
          </a:xfrm>
          <a:prstGeom prst="rect">
            <a:avLst/>
          </a:prstGeom>
        </p:spPr>
      </p:pic>
      <p:pic>
        <p:nvPicPr>
          <p:cNvPr id="4" name="Graphic 3">
            <a:extLst>
              <a:ext uri="{FF2B5EF4-FFF2-40B4-BE49-F238E27FC236}">
                <a16:creationId xmlns:a16="http://schemas.microsoft.com/office/drawing/2014/main" id="{BFD3E021-AFC3-7142-3ED5-1E22E7A944F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712841" y="382774"/>
            <a:ext cx="252000" cy="252000"/>
          </a:xfrm>
          <a:prstGeom prst="rect">
            <a:avLst/>
          </a:prstGeom>
        </p:spPr>
      </p:pic>
      <p:pic>
        <p:nvPicPr>
          <p:cNvPr id="5" name="Graphic 4">
            <a:extLst>
              <a:ext uri="{FF2B5EF4-FFF2-40B4-BE49-F238E27FC236}">
                <a16:creationId xmlns:a16="http://schemas.microsoft.com/office/drawing/2014/main" id="{D3EC5FA3-6611-6EB6-5589-C3BF0B5ECC85}"/>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367788" y="382774"/>
            <a:ext cx="252000" cy="252000"/>
          </a:xfrm>
          <a:prstGeom prst="rect">
            <a:avLst/>
          </a:prstGeom>
        </p:spPr>
      </p:pic>
      <p:pic>
        <p:nvPicPr>
          <p:cNvPr id="6" name="Graphic 5">
            <a:extLst>
              <a:ext uri="{FF2B5EF4-FFF2-40B4-BE49-F238E27FC236}">
                <a16:creationId xmlns:a16="http://schemas.microsoft.com/office/drawing/2014/main" id="{3215FA7F-A081-D9BC-574A-12AF9854B409}"/>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3022735" y="382774"/>
            <a:ext cx="252000" cy="252000"/>
          </a:xfrm>
          <a:prstGeom prst="rect">
            <a:avLst/>
          </a:prstGeom>
        </p:spPr>
      </p:pic>
      <p:pic>
        <p:nvPicPr>
          <p:cNvPr id="7" name="Graphic 6">
            <a:extLst>
              <a:ext uri="{FF2B5EF4-FFF2-40B4-BE49-F238E27FC236}">
                <a16:creationId xmlns:a16="http://schemas.microsoft.com/office/drawing/2014/main" id="{ADA393D7-602C-4148-9340-207DFFFC7AEC}"/>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3677682" y="382774"/>
            <a:ext cx="252000" cy="252000"/>
          </a:xfrm>
          <a:prstGeom prst="rect">
            <a:avLst/>
          </a:prstGeom>
        </p:spPr>
      </p:pic>
      <p:pic>
        <p:nvPicPr>
          <p:cNvPr id="8" name="Graphic 7">
            <a:extLst>
              <a:ext uri="{FF2B5EF4-FFF2-40B4-BE49-F238E27FC236}">
                <a16:creationId xmlns:a16="http://schemas.microsoft.com/office/drawing/2014/main" id="{0E4D77E8-2C9D-CF47-5428-E6F22C2F6304}"/>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4332629" y="382774"/>
            <a:ext cx="252000" cy="252000"/>
          </a:xfrm>
          <a:prstGeom prst="rect">
            <a:avLst/>
          </a:prstGeom>
        </p:spPr>
      </p:pic>
      <p:pic>
        <p:nvPicPr>
          <p:cNvPr id="9" name="Graphic 8">
            <a:extLst>
              <a:ext uri="{FF2B5EF4-FFF2-40B4-BE49-F238E27FC236}">
                <a16:creationId xmlns:a16="http://schemas.microsoft.com/office/drawing/2014/main" id="{5F5B44D0-A62E-3170-2494-A3032EE4CAE0}"/>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4987576" y="382774"/>
            <a:ext cx="252000" cy="252000"/>
          </a:xfrm>
          <a:prstGeom prst="rect">
            <a:avLst/>
          </a:prstGeom>
        </p:spPr>
      </p:pic>
      <p:pic>
        <p:nvPicPr>
          <p:cNvPr id="10" name="Graphic 9">
            <a:extLst>
              <a:ext uri="{FF2B5EF4-FFF2-40B4-BE49-F238E27FC236}">
                <a16:creationId xmlns:a16="http://schemas.microsoft.com/office/drawing/2014/main" id="{3C8C6290-3E56-D159-D101-82DCC0F2FB3E}"/>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5642523" y="382774"/>
            <a:ext cx="252000" cy="252000"/>
          </a:xfrm>
          <a:prstGeom prst="rect">
            <a:avLst/>
          </a:prstGeom>
        </p:spPr>
      </p:pic>
      <p:pic>
        <p:nvPicPr>
          <p:cNvPr id="11" name="Graphic 10">
            <a:extLst>
              <a:ext uri="{FF2B5EF4-FFF2-40B4-BE49-F238E27FC236}">
                <a16:creationId xmlns:a16="http://schemas.microsoft.com/office/drawing/2014/main" id="{BDDA1879-9A57-122F-0339-1020504BD909}"/>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6297470" y="382774"/>
            <a:ext cx="252000" cy="252000"/>
          </a:xfrm>
          <a:prstGeom prst="rect">
            <a:avLst/>
          </a:prstGeom>
        </p:spPr>
      </p:pic>
      <p:pic>
        <p:nvPicPr>
          <p:cNvPr id="12" name="Graphic 11">
            <a:extLst>
              <a:ext uri="{FF2B5EF4-FFF2-40B4-BE49-F238E27FC236}">
                <a16:creationId xmlns:a16="http://schemas.microsoft.com/office/drawing/2014/main" id="{0EC0EEDB-DA0B-997B-EC34-09326A1EB0B3}"/>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6952417" y="382774"/>
            <a:ext cx="252000" cy="252000"/>
          </a:xfrm>
          <a:prstGeom prst="rect">
            <a:avLst/>
          </a:prstGeom>
        </p:spPr>
      </p:pic>
      <p:pic>
        <p:nvPicPr>
          <p:cNvPr id="13" name="Graphic 12">
            <a:extLst>
              <a:ext uri="{FF2B5EF4-FFF2-40B4-BE49-F238E27FC236}">
                <a16:creationId xmlns:a16="http://schemas.microsoft.com/office/drawing/2014/main" id="{29149181-D2B8-C54B-B705-5725AEBEEDCF}"/>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7607364" y="382774"/>
            <a:ext cx="252000" cy="252000"/>
          </a:xfrm>
          <a:prstGeom prst="rect">
            <a:avLst/>
          </a:prstGeom>
        </p:spPr>
      </p:pic>
      <p:pic>
        <p:nvPicPr>
          <p:cNvPr id="14" name="Graphic 13">
            <a:extLst>
              <a:ext uri="{FF2B5EF4-FFF2-40B4-BE49-F238E27FC236}">
                <a16:creationId xmlns:a16="http://schemas.microsoft.com/office/drawing/2014/main" id="{6ED2CC71-3391-1C36-299E-08F38036AA27}"/>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8262311" y="382774"/>
            <a:ext cx="252000" cy="252000"/>
          </a:xfrm>
          <a:prstGeom prst="rect">
            <a:avLst/>
          </a:prstGeom>
        </p:spPr>
      </p:pic>
      <p:pic>
        <p:nvPicPr>
          <p:cNvPr id="15" name="Graphic 14">
            <a:extLst>
              <a:ext uri="{FF2B5EF4-FFF2-40B4-BE49-F238E27FC236}">
                <a16:creationId xmlns:a16="http://schemas.microsoft.com/office/drawing/2014/main" id="{8860CE4A-728C-2A19-F7CB-94BD0BDB0D98}"/>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8917258" y="382774"/>
            <a:ext cx="252000" cy="252000"/>
          </a:xfrm>
          <a:prstGeom prst="rect">
            <a:avLst/>
          </a:prstGeom>
        </p:spPr>
      </p:pic>
      <p:pic>
        <p:nvPicPr>
          <p:cNvPr id="16" name="Graphic 15">
            <a:extLst>
              <a:ext uri="{FF2B5EF4-FFF2-40B4-BE49-F238E27FC236}">
                <a16:creationId xmlns:a16="http://schemas.microsoft.com/office/drawing/2014/main" id="{32F1B257-3E93-8E5D-BEF5-A2C76E95B9FB}"/>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9572205" y="382774"/>
            <a:ext cx="252000" cy="252000"/>
          </a:xfrm>
          <a:prstGeom prst="rect">
            <a:avLst/>
          </a:prstGeom>
        </p:spPr>
      </p:pic>
      <p:pic>
        <p:nvPicPr>
          <p:cNvPr id="17" name="Graphic 16">
            <a:extLst>
              <a:ext uri="{FF2B5EF4-FFF2-40B4-BE49-F238E27FC236}">
                <a16:creationId xmlns:a16="http://schemas.microsoft.com/office/drawing/2014/main" id="{AFB4742F-3D1C-3F77-D021-527A38C2C467}"/>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227152" y="382774"/>
            <a:ext cx="252000" cy="252000"/>
          </a:xfrm>
          <a:prstGeom prst="rect">
            <a:avLst/>
          </a:prstGeom>
        </p:spPr>
      </p:pic>
      <p:pic>
        <p:nvPicPr>
          <p:cNvPr id="18" name="Graphic 17">
            <a:extLst>
              <a:ext uri="{FF2B5EF4-FFF2-40B4-BE49-F238E27FC236}">
                <a16:creationId xmlns:a16="http://schemas.microsoft.com/office/drawing/2014/main" id="{BF9736D3-E667-0C49-12B6-9A08BD8616BE}"/>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882099" y="382774"/>
            <a:ext cx="252000" cy="252000"/>
          </a:xfrm>
          <a:prstGeom prst="rect">
            <a:avLst/>
          </a:prstGeom>
        </p:spPr>
      </p:pic>
      <p:pic>
        <p:nvPicPr>
          <p:cNvPr id="19" name="Graphic 18">
            <a:extLst>
              <a:ext uri="{FF2B5EF4-FFF2-40B4-BE49-F238E27FC236}">
                <a16:creationId xmlns:a16="http://schemas.microsoft.com/office/drawing/2014/main" id="{68F6DA9C-8CFC-549A-B91D-A181D8D8669E}"/>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11537046" y="382774"/>
            <a:ext cx="252000" cy="252000"/>
          </a:xfrm>
          <a:prstGeom prst="rect">
            <a:avLst/>
          </a:prstGeom>
        </p:spPr>
      </p:pic>
      <p:sp>
        <p:nvSpPr>
          <p:cNvPr id="20" name="TextBox 19">
            <a:extLst>
              <a:ext uri="{FF2B5EF4-FFF2-40B4-BE49-F238E27FC236}">
                <a16:creationId xmlns:a16="http://schemas.microsoft.com/office/drawing/2014/main" id="{60EBB267-7846-ECEC-07E1-0C9F1EF6AD34}"/>
              </a:ext>
            </a:extLst>
          </p:cNvPr>
          <p:cNvSpPr txBox="1"/>
          <p:nvPr userDrawn="1"/>
        </p:nvSpPr>
        <p:spPr>
          <a:xfrm>
            <a:off x="-19768" y="74997"/>
            <a:ext cx="1839433" cy="307777"/>
          </a:xfrm>
          <a:prstGeom prst="rect">
            <a:avLst/>
          </a:prstGeom>
          <a:noFill/>
        </p:spPr>
        <p:txBody>
          <a:bodyPr wrap="square" rtlCol="0">
            <a:spAutoFit/>
          </a:bodyPr>
          <a:lstStyle/>
          <a:p>
            <a:r>
              <a:rPr lang="en-GB" sz="1400"/>
              <a:t>Intune</a:t>
            </a:r>
          </a:p>
        </p:txBody>
      </p:sp>
      <p:pic>
        <p:nvPicPr>
          <p:cNvPr id="21" name="Graphic 20">
            <a:extLst>
              <a:ext uri="{FF2B5EF4-FFF2-40B4-BE49-F238E27FC236}">
                <a16:creationId xmlns:a16="http://schemas.microsoft.com/office/drawing/2014/main" id="{7CFEF285-98F0-5B3B-AEF4-AF43778E5DAC}"/>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160305" y="1081715"/>
            <a:ext cx="252000" cy="252000"/>
          </a:xfrm>
          <a:prstGeom prst="rect">
            <a:avLst/>
          </a:prstGeom>
        </p:spPr>
      </p:pic>
      <p:pic>
        <p:nvPicPr>
          <p:cNvPr id="22" name="Graphic 21">
            <a:extLst>
              <a:ext uri="{FF2B5EF4-FFF2-40B4-BE49-F238E27FC236}">
                <a16:creationId xmlns:a16="http://schemas.microsoft.com/office/drawing/2014/main" id="{1E597898-9FEC-02E4-A827-DC21104A12A9}"/>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621194" y="1081715"/>
            <a:ext cx="252000" cy="252000"/>
          </a:xfrm>
          <a:prstGeom prst="rect">
            <a:avLst/>
          </a:prstGeom>
        </p:spPr>
      </p:pic>
      <p:pic>
        <p:nvPicPr>
          <p:cNvPr id="23" name="Graphic 22">
            <a:extLst>
              <a:ext uri="{FF2B5EF4-FFF2-40B4-BE49-F238E27FC236}">
                <a16:creationId xmlns:a16="http://schemas.microsoft.com/office/drawing/2014/main" id="{E8EAFDD3-F974-10F4-E0CA-CFF605FC53F1}"/>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1082083" y="1081715"/>
            <a:ext cx="252000" cy="252000"/>
          </a:xfrm>
          <a:prstGeom prst="rect">
            <a:avLst/>
          </a:prstGeom>
        </p:spPr>
      </p:pic>
      <p:pic>
        <p:nvPicPr>
          <p:cNvPr id="24" name="Graphic 23">
            <a:extLst>
              <a:ext uri="{FF2B5EF4-FFF2-40B4-BE49-F238E27FC236}">
                <a16:creationId xmlns:a16="http://schemas.microsoft.com/office/drawing/2014/main" id="{6846AB92-A8DE-4415-1872-52A56EEDFBAD}"/>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1542972" y="1081715"/>
            <a:ext cx="252000" cy="252000"/>
          </a:xfrm>
          <a:prstGeom prst="rect">
            <a:avLst/>
          </a:prstGeom>
        </p:spPr>
      </p:pic>
      <p:pic>
        <p:nvPicPr>
          <p:cNvPr id="25" name="Graphic 24">
            <a:extLst>
              <a:ext uri="{FF2B5EF4-FFF2-40B4-BE49-F238E27FC236}">
                <a16:creationId xmlns:a16="http://schemas.microsoft.com/office/drawing/2014/main" id="{36DAF0CD-F951-1833-DB72-9909F367A5E4}"/>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2003861" y="1081715"/>
            <a:ext cx="252000" cy="252000"/>
          </a:xfrm>
          <a:prstGeom prst="rect">
            <a:avLst/>
          </a:prstGeom>
        </p:spPr>
      </p:pic>
      <p:pic>
        <p:nvPicPr>
          <p:cNvPr id="26" name="Graphic 25">
            <a:extLst>
              <a:ext uri="{FF2B5EF4-FFF2-40B4-BE49-F238E27FC236}">
                <a16:creationId xmlns:a16="http://schemas.microsoft.com/office/drawing/2014/main" id="{D1B06FE5-CEB3-68B4-6E72-47E66247D6D2}"/>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2464750" y="1081715"/>
            <a:ext cx="252000" cy="252000"/>
          </a:xfrm>
          <a:prstGeom prst="rect">
            <a:avLst/>
          </a:prstGeom>
        </p:spPr>
      </p:pic>
      <p:pic>
        <p:nvPicPr>
          <p:cNvPr id="27" name="Graphic 26">
            <a:extLst>
              <a:ext uri="{FF2B5EF4-FFF2-40B4-BE49-F238E27FC236}">
                <a16:creationId xmlns:a16="http://schemas.microsoft.com/office/drawing/2014/main" id="{B8075B60-47DB-8CC6-1049-7644E0038A1A}"/>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2925639" y="1081715"/>
            <a:ext cx="252000" cy="252000"/>
          </a:xfrm>
          <a:prstGeom prst="rect">
            <a:avLst/>
          </a:prstGeom>
        </p:spPr>
      </p:pic>
      <p:pic>
        <p:nvPicPr>
          <p:cNvPr id="28" name="Graphic 27">
            <a:extLst>
              <a:ext uri="{FF2B5EF4-FFF2-40B4-BE49-F238E27FC236}">
                <a16:creationId xmlns:a16="http://schemas.microsoft.com/office/drawing/2014/main" id="{D32A5D0A-9909-7DC3-B065-E1C97D4EB17D}"/>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3386528" y="1081715"/>
            <a:ext cx="252000" cy="252000"/>
          </a:xfrm>
          <a:prstGeom prst="rect">
            <a:avLst/>
          </a:prstGeom>
        </p:spPr>
      </p:pic>
      <p:pic>
        <p:nvPicPr>
          <p:cNvPr id="29" name="Graphic 28">
            <a:extLst>
              <a:ext uri="{FF2B5EF4-FFF2-40B4-BE49-F238E27FC236}">
                <a16:creationId xmlns:a16="http://schemas.microsoft.com/office/drawing/2014/main" id="{5EBDF0CB-7647-B8BA-4136-CA3231D5FD8A}"/>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3847417" y="1081715"/>
            <a:ext cx="252000" cy="252000"/>
          </a:xfrm>
          <a:prstGeom prst="rect">
            <a:avLst/>
          </a:prstGeom>
        </p:spPr>
      </p:pic>
      <p:pic>
        <p:nvPicPr>
          <p:cNvPr id="30" name="Graphic 29">
            <a:extLst>
              <a:ext uri="{FF2B5EF4-FFF2-40B4-BE49-F238E27FC236}">
                <a16:creationId xmlns:a16="http://schemas.microsoft.com/office/drawing/2014/main" id="{019337BF-0C46-CDF3-0446-E081A5069EFC}"/>
              </a:ext>
            </a:extLst>
          </p:cNvPr>
          <p:cNvPicPr>
            <a:picLocks noChangeAspect="1"/>
          </p:cNvPicPr>
          <p:nvPr userDrawn="1"/>
        </p:nvPicPr>
        <p:blipFill>
          <a:blip r:embed="rId50">
            <a:extLst>
              <a:ext uri="{96DAC541-7B7A-43D3-8B79-37D633B846F1}">
                <asvg:svgBlip xmlns:asvg="http://schemas.microsoft.com/office/drawing/2016/SVG/main" r:embed="rId52"/>
              </a:ext>
            </a:extLst>
          </a:blip>
          <a:stretch>
            <a:fillRect/>
          </a:stretch>
        </p:blipFill>
        <p:spPr>
          <a:xfrm>
            <a:off x="4308306" y="1081715"/>
            <a:ext cx="252000" cy="252000"/>
          </a:xfrm>
          <a:prstGeom prst="rect">
            <a:avLst/>
          </a:prstGeom>
        </p:spPr>
      </p:pic>
      <p:pic>
        <p:nvPicPr>
          <p:cNvPr id="31" name="Graphic 30">
            <a:extLst>
              <a:ext uri="{FF2B5EF4-FFF2-40B4-BE49-F238E27FC236}">
                <a16:creationId xmlns:a16="http://schemas.microsoft.com/office/drawing/2014/main" id="{D2D8B249-5173-1A9A-CDA9-E815DE38D27B}"/>
              </a:ext>
            </a:extLst>
          </p:cNvPr>
          <p:cNvPicPr>
            <a:picLocks noChangeAspect="1"/>
          </p:cNvPicPr>
          <p:nvPr userDrawn="1"/>
        </p:nvPicPr>
        <p:blipFill>
          <a:blip r:embed="rId53">
            <a:extLst>
              <a:ext uri="{96DAC541-7B7A-43D3-8B79-37D633B846F1}">
                <asvg:svgBlip xmlns:asvg="http://schemas.microsoft.com/office/drawing/2016/SVG/main" r:embed="rId54"/>
              </a:ext>
            </a:extLst>
          </a:blip>
          <a:stretch>
            <a:fillRect/>
          </a:stretch>
        </p:blipFill>
        <p:spPr>
          <a:xfrm>
            <a:off x="4769195" y="1081715"/>
            <a:ext cx="252000" cy="252000"/>
          </a:xfrm>
          <a:prstGeom prst="rect">
            <a:avLst/>
          </a:prstGeom>
        </p:spPr>
      </p:pic>
      <p:pic>
        <p:nvPicPr>
          <p:cNvPr id="32" name="Graphic 31">
            <a:extLst>
              <a:ext uri="{FF2B5EF4-FFF2-40B4-BE49-F238E27FC236}">
                <a16:creationId xmlns:a16="http://schemas.microsoft.com/office/drawing/2014/main" id="{5EB1AA0A-71FC-BE4F-721A-863ECD5A8179}"/>
              </a:ext>
            </a:extLst>
          </p:cNvPr>
          <p:cNvPicPr>
            <a:picLocks noChangeAspect="1"/>
          </p:cNvPicPr>
          <p:nvPr userDrawn="1"/>
        </p:nvPicPr>
        <p:blipFill>
          <a:blip r:embed="rId55">
            <a:extLst>
              <a:ext uri="{96DAC541-7B7A-43D3-8B79-37D633B846F1}">
                <asvg:svgBlip xmlns:asvg="http://schemas.microsoft.com/office/drawing/2016/SVG/main" r:embed="rId56"/>
              </a:ext>
            </a:extLst>
          </a:blip>
          <a:stretch>
            <a:fillRect/>
          </a:stretch>
        </p:blipFill>
        <p:spPr>
          <a:xfrm>
            <a:off x="5230084" y="1081715"/>
            <a:ext cx="252000" cy="252000"/>
          </a:xfrm>
          <a:prstGeom prst="rect">
            <a:avLst/>
          </a:prstGeom>
        </p:spPr>
      </p:pic>
      <p:pic>
        <p:nvPicPr>
          <p:cNvPr id="33" name="Graphic 32">
            <a:extLst>
              <a:ext uri="{FF2B5EF4-FFF2-40B4-BE49-F238E27FC236}">
                <a16:creationId xmlns:a16="http://schemas.microsoft.com/office/drawing/2014/main" id="{1A84F5C4-76F0-2A9F-DA03-87C5F8B916B5}"/>
              </a:ext>
            </a:extLst>
          </p:cNvPr>
          <p:cNvPicPr>
            <a:picLocks noChangeAspect="1"/>
          </p:cNvPicPr>
          <p:nvPr userDrawn="1"/>
        </p:nvPicPr>
        <p:blipFill>
          <a:blip r:embed="rId57">
            <a:extLst>
              <a:ext uri="{96DAC541-7B7A-43D3-8B79-37D633B846F1}">
                <asvg:svgBlip xmlns:asvg="http://schemas.microsoft.com/office/drawing/2016/SVG/main" r:embed="rId58"/>
              </a:ext>
            </a:extLst>
          </a:blip>
          <a:stretch>
            <a:fillRect/>
          </a:stretch>
        </p:blipFill>
        <p:spPr>
          <a:xfrm>
            <a:off x="5690973" y="1081715"/>
            <a:ext cx="252000" cy="252000"/>
          </a:xfrm>
          <a:prstGeom prst="rect">
            <a:avLst/>
          </a:prstGeom>
        </p:spPr>
      </p:pic>
      <p:pic>
        <p:nvPicPr>
          <p:cNvPr id="34" name="Graphic 33">
            <a:extLst>
              <a:ext uri="{FF2B5EF4-FFF2-40B4-BE49-F238E27FC236}">
                <a16:creationId xmlns:a16="http://schemas.microsoft.com/office/drawing/2014/main" id="{799C8D3E-B6A7-71A0-718E-93E8F2372B6C}"/>
              </a:ext>
            </a:extLst>
          </p:cNvPr>
          <p:cNvPicPr>
            <a:picLocks noChangeAspect="1"/>
          </p:cNvPicPr>
          <p:nvPr userDrawn="1"/>
        </p:nvPicPr>
        <p:blipFill>
          <a:blip r:embed="rId59">
            <a:extLst>
              <a:ext uri="{96DAC541-7B7A-43D3-8B79-37D633B846F1}">
                <asvg:svgBlip xmlns:asvg="http://schemas.microsoft.com/office/drawing/2016/SVG/main" r:embed="rId60"/>
              </a:ext>
            </a:extLst>
          </a:blip>
          <a:stretch>
            <a:fillRect/>
          </a:stretch>
        </p:blipFill>
        <p:spPr>
          <a:xfrm>
            <a:off x="6151862" y="1081715"/>
            <a:ext cx="252000" cy="252000"/>
          </a:xfrm>
          <a:prstGeom prst="rect">
            <a:avLst/>
          </a:prstGeom>
        </p:spPr>
      </p:pic>
      <p:pic>
        <p:nvPicPr>
          <p:cNvPr id="35" name="Graphic 34">
            <a:extLst>
              <a:ext uri="{FF2B5EF4-FFF2-40B4-BE49-F238E27FC236}">
                <a16:creationId xmlns:a16="http://schemas.microsoft.com/office/drawing/2014/main" id="{E9872F4E-D33B-EC4F-48CC-0379B1C92E56}"/>
              </a:ext>
            </a:extLst>
          </p:cNvPr>
          <p:cNvPicPr>
            <a:picLocks noChangeAspect="1"/>
          </p:cNvPicPr>
          <p:nvPr userDrawn="1"/>
        </p:nvPicPr>
        <p:blipFill>
          <a:blip r:embed="rId61">
            <a:extLst>
              <a:ext uri="{96DAC541-7B7A-43D3-8B79-37D633B846F1}">
                <asvg:svgBlip xmlns:asvg="http://schemas.microsoft.com/office/drawing/2016/SVG/main" r:embed="rId62"/>
              </a:ext>
            </a:extLst>
          </a:blip>
          <a:stretch>
            <a:fillRect/>
          </a:stretch>
        </p:blipFill>
        <p:spPr>
          <a:xfrm>
            <a:off x="6612751" y="1081715"/>
            <a:ext cx="252000" cy="252000"/>
          </a:xfrm>
          <a:prstGeom prst="rect">
            <a:avLst/>
          </a:prstGeom>
        </p:spPr>
      </p:pic>
      <p:pic>
        <p:nvPicPr>
          <p:cNvPr id="36" name="Graphic 35">
            <a:extLst>
              <a:ext uri="{FF2B5EF4-FFF2-40B4-BE49-F238E27FC236}">
                <a16:creationId xmlns:a16="http://schemas.microsoft.com/office/drawing/2014/main" id="{4646C792-469F-BBE5-011E-0D66BEECF059}"/>
              </a:ext>
            </a:extLst>
          </p:cNvPr>
          <p:cNvPicPr>
            <a:picLocks noChangeAspect="1"/>
          </p:cNvPicPr>
          <p:nvPr userDrawn="1"/>
        </p:nvPicPr>
        <p:blipFill>
          <a:blip r:embed="rId63">
            <a:extLst>
              <a:ext uri="{96DAC541-7B7A-43D3-8B79-37D633B846F1}">
                <asvg:svgBlip xmlns:asvg="http://schemas.microsoft.com/office/drawing/2016/SVG/main" r:embed="rId64"/>
              </a:ext>
            </a:extLst>
          </a:blip>
          <a:stretch>
            <a:fillRect/>
          </a:stretch>
        </p:blipFill>
        <p:spPr>
          <a:xfrm>
            <a:off x="7073640" y="1081715"/>
            <a:ext cx="252000" cy="252000"/>
          </a:xfrm>
          <a:prstGeom prst="rect">
            <a:avLst/>
          </a:prstGeom>
        </p:spPr>
      </p:pic>
      <p:pic>
        <p:nvPicPr>
          <p:cNvPr id="37" name="Graphic 36">
            <a:extLst>
              <a:ext uri="{FF2B5EF4-FFF2-40B4-BE49-F238E27FC236}">
                <a16:creationId xmlns:a16="http://schemas.microsoft.com/office/drawing/2014/main" id="{331AF92F-ED56-1CB4-563A-8BB3C0CDCE52}"/>
              </a:ext>
            </a:extLst>
          </p:cNvPr>
          <p:cNvPicPr>
            <a:picLocks noChangeAspect="1"/>
          </p:cNvPicPr>
          <p:nvPr userDrawn="1"/>
        </p:nvPicPr>
        <p:blipFill>
          <a:blip r:embed="rId65">
            <a:extLst>
              <a:ext uri="{96DAC541-7B7A-43D3-8B79-37D633B846F1}">
                <asvg:svgBlip xmlns:asvg="http://schemas.microsoft.com/office/drawing/2016/SVG/main" r:embed="rId66"/>
              </a:ext>
            </a:extLst>
          </a:blip>
          <a:stretch>
            <a:fillRect/>
          </a:stretch>
        </p:blipFill>
        <p:spPr>
          <a:xfrm>
            <a:off x="7534529" y="1081715"/>
            <a:ext cx="252000" cy="252000"/>
          </a:xfrm>
          <a:prstGeom prst="rect">
            <a:avLst/>
          </a:prstGeom>
        </p:spPr>
      </p:pic>
      <p:pic>
        <p:nvPicPr>
          <p:cNvPr id="38" name="Graphic 37">
            <a:extLst>
              <a:ext uri="{FF2B5EF4-FFF2-40B4-BE49-F238E27FC236}">
                <a16:creationId xmlns:a16="http://schemas.microsoft.com/office/drawing/2014/main" id="{EDFF2D95-5A55-8894-6FA4-DA3388AD9E9F}"/>
              </a:ext>
            </a:extLst>
          </p:cNvPr>
          <p:cNvPicPr>
            <a:picLocks noChangeAspect="1"/>
          </p:cNvPicPr>
          <p:nvPr userDrawn="1"/>
        </p:nvPicPr>
        <p:blipFill>
          <a:blip r:embed="rId67">
            <a:extLst>
              <a:ext uri="{96DAC541-7B7A-43D3-8B79-37D633B846F1}">
                <asvg:svgBlip xmlns:asvg="http://schemas.microsoft.com/office/drawing/2016/SVG/main" r:embed="rId68"/>
              </a:ext>
            </a:extLst>
          </a:blip>
          <a:stretch>
            <a:fillRect/>
          </a:stretch>
        </p:blipFill>
        <p:spPr>
          <a:xfrm>
            <a:off x="7995418" y="1081715"/>
            <a:ext cx="252000" cy="252000"/>
          </a:xfrm>
          <a:prstGeom prst="rect">
            <a:avLst/>
          </a:prstGeom>
        </p:spPr>
      </p:pic>
      <p:pic>
        <p:nvPicPr>
          <p:cNvPr id="39" name="Graphic 38">
            <a:extLst>
              <a:ext uri="{FF2B5EF4-FFF2-40B4-BE49-F238E27FC236}">
                <a16:creationId xmlns:a16="http://schemas.microsoft.com/office/drawing/2014/main" id="{B31E2952-2E0A-53E5-A147-6AFAE01AD5CE}"/>
              </a:ext>
            </a:extLst>
          </p:cNvPr>
          <p:cNvPicPr>
            <a:picLocks noChangeAspect="1"/>
          </p:cNvPicPr>
          <p:nvPr userDrawn="1"/>
        </p:nvPicPr>
        <p:blipFill>
          <a:blip r:embed="rId69">
            <a:extLst>
              <a:ext uri="{96DAC541-7B7A-43D3-8B79-37D633B846F1}">
                <asvg:svgBlip xmlns:asvg="http://schemas.microsoft.com/office/drawing/2016/SVG/main" r:embed="rId70"/>
              </a:ext>
            </a:extLst>
          </a:blip>
          <a:stretch>
            <a:fillRect/>
          </a:stretch>
        </p:blipFill>
        <p:spPr>
          <a:xfrm>
            <a:off x="8456307" y="1081715"/>
            <a:ext cx="252000" cy="252000"/>
          </a:xfrm>
          <a:prstGeom prst="rect">
            <a:avLst/>
          </a:prstGeom>
        </p:spPr>
      </p:pic>
      <p:pic>
        <p:nvPicPr>
          <p:cNvPr id="40" name="Graphic 39">
            <a:extLst>
              <a:ext uri="{FF2B5EF4-FFF2-40B4-BE49-F238E27FC236}">
                <a16:creationId xmlns:a16="http://schemas.microsoft.com/office/drawing/2014/main" id="{577BA6D7-D4CA-85D6-31D5-4CF1CDCC0CAD}"/>
              </a:ext>
            </a:extLst>
          </p:cNvPr>
          <p:cNvPicPr>
            <a:picLocks noChangeAspect="1"/>
          </p:cNvPicPr>
          <p:nvPr userDrawn="1"/>
        </p:nvPicPr>
        <p:blipFill>
          <a:blip r:embed="rId71">
            <a:extLst>
              <a:ext uri="{96DAC541-7B7A-43D3-8B79-37D633B846F1}">
                <asvg:svgBlip xmlns:asvg="http://schemas.microsoft.com/office/drawing/2016/SVG/main" r:embed="rId72"/>
              </a:ext>
            </a:extLst>
          </a:blip>
          <a:stretch>
            <a:fillRect/>
          </a:stretch>
        </p:blipFill>
        <p:spPr>
          <a:xfrm>
            <a:off x="8917196" y="1081715"/>
            <a:ext cx="252000" cy="252000"/>
          </a:xfrm>
          <a:prstGeom prst="rect">
            <a:avLst/>
          </a:prstGeom>
        </p:spPr>
      </p:pic>
      <p:pic>
        <p:nvPicPr>
          <p:cNvPr id="41" name="Graphic 40">
            <a:extLst>
              <a:ext uri="{FF2B5EF4-FFF2-40B4-BE49-F238E27FC236}">
                <a16:creationId xmlns:a16="http://schemas.microsoft.com/office/drawing/2014/main" id="{689EEE6A-E062-3F5B-0A7C-E0339266634B}"/>
              </a:ext>
            </a:extLst>
          </p:cNvPr>
          <p:cNvPicPr>
            <a:picLocks noChangeAspect="1"/>
          </p:cNvPicPr>
          <p:nvPr userDrawn="1"/>
        </p:nvPicPr>
        <p:blipFill>
          <a:blip r:embed="rId73">
            <a:extLst>
              <a:ext uri="{96DAC541-7B7A-43D3-8B79-37D633B846F1}">
                <asvg:svgBlip xmlns:asvg="http://schemas.microsoft.com/office/drawing/2016/SVG/main" r:embed="rId74"/>
              </a:ext>
            </a:extLst>
          </a:blip>
          <a:stretch>
            <a:fillRect/>
          </a:stretch>
        </p:blipFill>
        <p:spPr>
          <a:xfrm>
            <a:off x="9378085" y="1081715"/>
            <a:ext cx="252000" cy="252000"/>
          </a:xfrm>
          <a:prstGeom prst="rect">
            <a:avLst/>
          </a:prstGeom>
        </p:spPr>
      </p:pic>
      <p:pic>
        <p:nvPicPr>
          <p:cNvPr id="42" name="Graphic 41">
            <a:extLst>
              <a:ext uri="{FF2B5EF4-FFF2-40B4-BE49-F238E27FC236}">
                <a16:creationId xmlns:a16="http://schemas.microsoft.com/office/drawing/2014/main" id="{09CFCBF1-6164-F9E1-D6BB-ADEC33B33D73}"/>
              </a:ext>
            </a:extLst>
          </p:cNvPr>
          <p:cNvPicPr>
            <a:picLocks noChangeAspect="1"/>
          </p:cNvPicPr>
          <p:nvPr userDrawn="1"/>
        </p:nvPicPr>
        <p:blipFill>
          <a:blip r:embed="rId75">
            <a:extLst>
              <a:ext uri="{96DAC541-7B7A-43D3-8B79-37D633B846F1}">
                <asvg:svgBlip xmlns:asvg="http://schemas.microsoft.com/office/drawing/2016/SVG/main" r:embed="rId76"/>
              </a:ext>
            </a:extLst>
          </a:blip>
          <a:stretch>
            <a:fillRect/>
          </a:stretch>
        </p:blipFill>
        <p:spPr>
          <a:xfrm>
            <a:off x="9838974" y="1081715"/>
            <a:ext cx="252000" cy="252000"/>
          </a:xfrm>
          <a:prstGeom prst="rect">
            <a:avLst/>
          </a:prstGeom>
        </p:spPr>
      </p:pic>
      <p:pic>
        <p:nvPicPr>
          <p:cNvPr id="43" name="Graphic 42">
            <a:extLst>
              <a:ext uri="{FF2B5EF4-FFF2-40B4-BE49-F238E27FC236}">
                <a16:creationId xmlns:a16="http://schemas.microsoft.com/office/drawing/2014/main" id="{5C9FB487-2E4B-74F2-1FBF-C0485FA6AA60}"/>
              </a:ext>
            </a:extLst>
          </p:cNvPr>
          <p:cNvPicPr>
            <a:picLocks noChangeAspect="1"/>
          </p:cNvPicPr>
          <p:nvPr userDrawn="1"/>
        </p:nvPicPr>
        <p:blipFill>
          <a:blip r:embed="rId77">
            <a:extLst>
              <a:ext uri="{96DAC541-7B7A-43D3-8B79-37D633B846F1}">
                <asvg:svgBlip xmlns:asvg="http://schemas.microsoft.com/office/drawing/2016/SVG/main" r:embed="rId78"/>
              </a:ext>
            </a:extLst>
          </a:blip>
          <a:stretch>
            <a:fillRect/>
          </a:stretch>
        </p:blipFill>
        <p:spPr>
          <a:xfrm>
            <a:off x="10299863" y="1081715"/>
            <a:ext cx="252000" cy="252000"/>
          </a:xfrm>
          <a:prstGeom prst="rect">
            <a:avLst/>
          </a:prstGeom>
        </p:spPr>
      </p:pic>
      <p:pic>
        <p:nvPicPr>
          <p:cNvPr id="44" name="Graphic 43">
            <a:extLst>
              <a:ext uri="{FF2B5EF4-FFF2-40B4-BE49-F238E27FC236}">
                <a16:creationId xmlns:a16="http://schemas.microsoft.com/office/drawing/2014/main" id="{F4E225D8-191C-40C4-663E-E1892A9E7BAF}"/>
              </a:ext>
            </a:extLst>
          </p:cNvPr>
          <p:cNvPicPr>
            <a:picLocks noChangeAspect="1"/>
          </p:cNvPicPr>
          <p:nvPr userDrawn="1"/>
        </p:nvPicPr>
        <p:blipFill>
          <a:blip r:embed="rId79">
            <a:extLst>
              <a:ext uri="{96DAC541-7B7A-43D3-8B79-37D633B846F1}">
                <asvg:svgBlip xmlns:asvg="http://schemas.microsoft.com/office/drawing/2016/SVG/main" r:embed="rId80"/>
              </a:ext>
            </a:extLst>
          </a:blip>
          <a:stretch>
            <a:fillRect/>
          </a:stretch>
        </p:blipFill>
        <p:spPr>
          <a:xfrm>
            <a:off x="10760752" y="1081715"/>
            <a:ext cx="252000" cy="252000"/>
          </a:xfrm>
          <a:prstGeom prst="rect">
            <a:avLst/>
          </a:prstGeom>
        </p:spPr>
      </p:pic>
      <p:pic>
        <p:nvPicPr>
          <p:cNvPr id="45" name="Graphic 44">
            <a:extLst>
              <a:ext uri="{FF2B5EF4-FFF2-40B4-BE49-F238E27FC236}">
                <a16:creationId xmlns:a16="http://schemas.microsoft.com/office/drawing/2014/main" id="{6152E02A-8327-753F-8E5D-28E39BC0DA7F}"/>
              </a:ext>
            </a:extLst>
          </p:cNvPr>
          <p:cNvPicPr>
            <a:picLocks noChangeAspect="1"/>
          </p:cNvPicPr>
          <p:nvPr userDrawn="1"/>
        </p:nvPicPr>
        <p:blipFill>
          <a:blip r:embed="rId81">
            <a:extLst>
              <a:ext uri="{96DAC541-7B7A-43D3-8B79-37D633B846F1}">
                <asvg:svgBlip xmlns:asvg="http://schemas.microsoft.com/office/drawing/2016/SVG/main" r:embed="rId82"/>
              </a:ext>
            </a:extLst>
          </a:blip>
          <a:stretch>
            <a:fillRect/>
          </a:stretch>
        </p:blipFill>
        <p:spPr>
          <a:xfrm>
            <a:off x="11221641" y="1081715"/>
            <a:ext cx="252000" cy="252000"/>
          </a:xfrm>
          <a:prstGeom prst="rect">
            <a:avLst/>
          </a:prstGeom>
        </p:spPr>
      </p:pic>
      <p:pic>
        <p:nvPicPr>
          <p:cNvPr id="46" name="Graphic 45">
            <a:extLst>
              <a:ext uri="{FF2B5EF4-FFF2-40B4-BE49-F238E27FC236}">
                <a16:creationId xmlns:a16="http://schemas.microsoft.com/office/drawing/2014/main" id="{15B5A1DD-FD32-FC49-4319-87023381A7AE}"/>
              </a:ext>
            </a:extLst>
          </p:cNvPr>
          <p:cNvPicPr>
            <a:picLocks noChangeAspect="1"/>
          </p:cNvPicPr>
          <p:nvPr userDrawn="1"/>
        </p:nvPicPr>
        <p:blipFill>
          <a:blip r:embed="rId83">
            <a:extLst>
              <a:ext uri="{96DAC541-7B7A-43D3-8B79-37D633B846F1}">
                <asvg:svgBlip xmlns:asvg="http://schemas.microsoft.com/office/drawing/2016/SVG/main" r:embed="rId84"/>
              </a:ext>
            </a:extLst>
          </a:blip>
          <a:stretch>
            <a:fillRect/>
          </a:stretch>
        </p:blipFill>
        <p:spPr>
          <a:xfrm>
            <a:off x="11682530" y="1081715"/>
            <a:ext cx="252000" cy="252000"/>
          </a:xfrm>
          <a:prstGeom prst="rect">
            <a:avLst/>
          </a:prstGeom>
        </p:spPr>
      </p:pic>
      <p:sp>
        <p:nvSpPr>
          <p:cNvPr id="47" name="TextBox 46">
            <a:extLst>
              <a:ext uri="{FF2B5EF4-FFF2-40B4-BE49-F238E27FC236}">
                <a16:creationId xmlns:a16="http://schemas.microsoft.com/office/drawing/2014/main" id="{50C12D39-D7C1-828B-C85C-FAF915FBD129}"/>
              </a:ext>
            </a:extLst>
          </p:cNvPr>
          <p:cNvSpPr txBox="1"/>
          <p:nvPr userDrawn="1"/>
        </p:nvSpPr>
        <p:spPr>
          <a:xfrm>
            <a:off x="-592" y="675826"/>
            <a:ext cx="1839433" cy="307777"/>
          </a:xfrm>
          <a:prstGeom prst="rect">
            <a:avLst/>
          </a:prstGeom>
          <a:noFill/>
        </p:spPr>
        <p:txBody>
          <a:bodyPr wrap="square" rtlCol="0">
            <a:spAutoFit/>
          </a:bodyPr>
          <a:lstStyle/>
          <a:p>
            <a:r>
              <a:rPr lang="en-GB" sz="1400"/>
              <a:t>IoT</a:t>
            </a:r>
          </a:p>
        </p:txBody>
      </p:sp>
      <p:pic>
        <p:nvPicPr>
          <p:cNvPr id="48" name="Graphic 47">
            <a:extLst>
              <a:ext uri="{FF2B5EF4-FFF2-40B4-BE49-F238E27FC236}">
                <a16:creationId xmlns:a16="http://schemas.microsoft.com/office/drawing/2014/main" id="{E05E5247-7F5E-F18A-1AD6-28C3BCFF8C57}"/>
              </a:ext>
            </a:extLst>
          </p:cNvPr>
          <p:cNvPicPr>
            <a:picLocks noChangeAspect="1"/>
          </p:cNvPicPr>
          <p:nvPr userDrawn="1"/>
        </p:nvPicPr>
        <p:blipFill>
          <a:blip r:embed="rId85">
            <a:extLst>
              <a:ext uri="{96DAC541-7B7A-43D3-8B79-37D633B846F1}">
                <asvg:svgBlip xmlns:asvg="http://schemas.microsoft.com/office/drawing/2016/SVG/main" r:embed="rId86"/>
              </a:ext>
            </a:extLst>
          </a:blip>
          <a:stretch>
            <a:fillRect/>
          </a:stretch>
        </p:blipFill>
        <p:spPr>
          <a:xfrm>
            <a:off x="160000" y="1815356"/>
            <a:ext cx="216000" cy="216000"/>
          </a:xfrm>
          <a:prstGeom prst="rect">
            <a:avLst/>
          </a:prstGeom>
        </p:spPr>
      </p:pic>
      <p:pic>
        <p:nvPicPr>
          <p:cNvPr id="49" name="Graphic 48">
            <a:extLst>
              <a:ext uri="{FF2B5EF4-FFF2-40B4-BE49-F238E27FC236}">
                <a16:creationId xmlns:a16="http://schemas.microsoft.com/office/drawing/2014/main" id="{32C58253-CE6F-5E08-C439-FEDF198FB286}"/>
              </a:ext>
            </a:extLst>
          </p:cNvPr>
          <p:cNvPicPr>
            <a:picLocks noChangeAspect="1"/>
          </p:cNvPicPr>
          <p:nvPr userDrawn="1"/>
        </p:nvPicPr>
        <p:blipFill>
          <a:blip r:embed="rId87">
            <a:extLst>
              <a:ext uri="{96DAC541-7B7A-43D3-8B79-37D633B846F1}">
                <asvg:svgBlip xmlns:asvg="http://schemas.microsoft.com/office/drawing/2016/SVG/main" r:embed="rId88"/>
              </a:ext>
            </a:extLst>
          </a:blip>
          <a:stretch>
            <a:fillRect/>
          </a:stretch>
        </p:blipFill>
        <p:spPr>
          <a:xfrm>
            <a:off x="536000" y="1815356"/>
            <a:ext cx="216000" cy="216000"/>
          </a:xfrm>
          <a:prstGeom prst="rect">
            <a:avLst/>
          </a:prstGeom>
        </p:spPr>
      </p:pic>
      <p:pic>
        <p:nvPicPr>
          <p:cNvPr id="50" name="Graphic 49">
            <a:extLst>
              <a:ext uri="{FF2B5EF4-FFF2-40B4-BE49-F238E27FC236}">
                <a16:creationId xmlns:a16="http://schemas.microsoft.com/office/drawing/2014/main" id="{0E58BBA6-F6C2-ACD4-A73D-028735041838}"/>
              </a:ext>
            </a:extLst>
          </p:cNvPr>
          <p:cNvPicPr>
            <a:picLocks noChangeAspect="1"/>
          </p:cNvPicPr>
          <p:nvPr userDrawn="1"/>
        </p:nvPicPr>
        <p:blipFill>
          <a:blip r:embed="rId89">
            <a:extLst>
              <a:ext uri="{96DAC541-7B7A-43D3-8B79-37D633B846F1}">
                <asvg:svgBlip xmlns:asvg="http://schemas.microsoft.com/office/drawing/2016/SVG/main" r:embed="rId90"/>
              </a:ext>
            </a:extLst>
          </a:blip>
          <a:stretch>
            <a:fillRect/>
          </a:stretch>
        </p:blipFill>
        <p:spPr>
          <a:xfrm>
            <a:off x="912000" y="1815356"/>
            <a:ext cx="216000" cy="216000"/>
          </a:xfrm>
          <a:prstGeom prst="rect">
            <a:avLst/>
          </a:prstGeom>
        </p:spPr>
      </p:pic>
      <p:pic>
        <p:nvPicPr>
          <p:cNvPr id="51" name="Graphic 50">
            <a:extLst>
              <a:ext uri="{FF2B5EF4-FFF2-40B4-BE49-F238E27FC236}">
                <a16:creationId xmlns:a16="http://schemas.microsoft.com/office/drawing/2014/main" id="{3E4C8845-4EDD-87D4-13A3-61385D3E5E87}"/>
              </a:ext>
            </a:extLst>
          </p:cNvPr>
          <p:cNvPicPr>
            <a:picLocks noChangeAspect="1"/>
          </p:cNvPicPr>
          <p:nvPr userDrawn="1"/>
        </p:nvPicPr>
        <p:blipFill>
          <a:blip r:embed="rId91">
            <a:extLst>
              <a:ext uri="{96DAC541-7B7A-43D3-8B79-37D633B846F1}">
                <asvg:svgBlip xmlns:asvg="http://schemas.microsoft.com/office/drawing/2016/SVG/main" r:embed="rId92"/>
              </a:ext>
            </a:extLst>
          </a:blip>
          <a:stretch>
            <a:fillRect/>
          </a:stretch>
        </p:blipFill>
        <p:spPr>
          <a:xfrm>
            <a:off x="1288000" y="1815356"/>
            <a:ext cx="216000" cy="216000"/>
          </a:xfrm>
          <a:prstGeom prst="rect">
            <a:avLst/>
          </a:prstGeom>
        </p:spPr>
      </p:pic>
      <p:pic>
        <p:nvPicPr>
          <p:cNvPr id="52" name="Graphic 51">
            <a:extLst>
              <a:ext uri="{FF2B5EF4-FFF2-40B4-BE49-F238E27FC236}">
                <a16:creationId xmlns:a16="http://schemas.microsoft.com/office/drawing/2014/main" id="{8D334632-2BED-CF8A-57F7-D9FF99DEBA1B}"/>
              </a:ext>
            </a:extLst>
          </p:cNvPr>
          <p:cNvPicPr>
            <a:picLocks noChangeAspect="1"/>
          </p:cNvPicPr>
          <p:nvPr userDrawn="1"/>
        </p:nvPicPr>
        <p:blipFill>
          <a:blip r:embed="rId93">
            <a:extLst>
              <a:ext uri="{96DAC541-7B7A-43D3-8B79-37D633B846F1}">
                <asvg:svgBlip xmlns:asvg="http://schemas.microsoft.com/office/drawing/2016/SVG/main" r:embed="rId94"/>
              </a:ext>
            </a:extLst>
          </a:blip>
          <a:stretch>
            <a:fillRect/>
          </a:stretch>
        </p:blipFill>
        <p:spPr>
          <a:xfrm>
            <a:off x="1664000" y="1815356"/>
            <a:ext cx="216000" cy="216000"/>
          </a:xfrm>
          <a:prstGeom prst="rect">
            <a:avLst/>
          </a:prstGeom>
        </p:spPr>
      </p:pic>
      <p:pic>
        <p:nvPicPr>
          <p:cNvPr id="53" name="Graphic 52">
            <a:extLst>
              <a:ext uri="{FF2B5EF4-FFF2-40B4-BE49-F238E27FC236}">
                <a16:creationId xmlns:a16="http://schemas.microsoft.com/office/drawing/2014/main" id="{4CE0D788-FDC7-29B5-35AB-4BC017804919}"/>
              </a:ext>
            </a:extLst>
          </p:cNvPr>
          <p:cNvPicPr>
            <a:picLocks noChangeAspect="1"/>
          </p:cNvPicPr>
          <p:nvPr userDrawn="1"/>
        </p:nvPicPr>
        <p:blipFill>
          <a:blip r:embed="rId95">
            <a:extLst>
              <a:ext uri="{96DAC541-7B7A-43D3-8B79-37D633B846F1}">
                <asvg:svgBlip xmlns:asvg="http://schemas.microsoft.com/office/drawing/2016/SVG/main" r:embed="rId96"/>
              </a:ext>
            </a:extLst>
          </a:blip>
          <a:stretch>
            <a:fillRect/>
          </a:stretch>
        </p:blipFill>
        <p:spPr>
          <a:xfrm>
            <a:off x="2040000" y="1815356"/>
            <a:ext cx="216000" cy="216000"/>
          </a:xfrm>
          <a:prstGeom prst="rect">
            <a:avLst/>
          </a:prstGeom>
        </p:spPr>
      </p:pic>
      <p:pic>
        <p:nvPicPr>
          <p:cNvPr id="54" name="Graphic 53">
            <a:extLst>
              <a:ext uri="{FF2B5EF4-FFF2-40B4-BE49-F238E27FC236}">
                <a16:creationId xmlns:a16="http://schemas.microsoft.com/office/drawing/2014/main" id="{FF1FA6CD-60A9-81C2-AC1E-48B7841AC8E9}"/>
              </a:ext>
            </a:extLst>
          </p:cNvPr>
          <p:cNvPicPr>
            <a:picLocks noChangeAspect="1"/>
          </p:cNvPicPr>
          <p:nvPr userDrawn="1"/>
        </p:nvPicPr>
        <p:blipFill>
          <a:blip r:embed="rId97">
            <a:extLst>
              <a:ext uri="{96DAC541-7B7A-43D3-8B79-37D633B846F1}">
                <asvg:svgBlip xmlns:asvg="http://schemas.microsoft.com/office/drawing/2016/SVG/main" r:embed="rId98"/>
              </a:ext>
            </a:extLst>
          </a:blip>
          <a:stretch>
            <a:fillRect/>
          </a:stretch>
        </p:blipFill>
        <p:spPr>
          <a:xfrm>
            <a:off x="2416000" y="1815356"/>
            <a:ext cx="216000" cy="216000"/>
          </a:xfrm>
          <a:prstGeom prst="rect">
            <a:avLst/>
          </a:prstGeom>
        </p:spPr>
      </p:pic>
      <p:pic>
        <p:nvPicPr>
          <p:cNvPr id="55" name="Graphic 54">
            <a:extLst>
              <a:ext uri="{FF2B5EF4-FFF2-40B4-BE49-F238E27FC236}">
                <a16:creationId xmlns:a16="http://schemas.microsoft.com/office/drawing/2014/main" id="{758979C5-347E-1AB8-0D65-7B6804E93117}"/>
              </a:ext>
            </a:extLst>
          </p:cNvPr>
          <p:cNvPicPr>
            <a:picLocks noChangeAspect="1"/>
          </p:cNvPicPr>
          <p:nvPr userDrawn="1"/>
        </p:nvPicPr>
        <p:blipFill>
          <a:blip r:embed="rId99">
            <a:extLst>
              <a:ext uri="{96DAC541-7B7A-43D3-8B79-37D633B846F1}">
                <asvg:svgBlip xmlns:asvg="http://schemas.microsoft.com/office/drawing/2016/SVG/main" r:embed="rId100"/>
              </a:ext>
            </a:extLst>
          </a:blip>
          <a:stretch>
            <a:fillRect/>
          </a:stretch>
        </p:blipFill>
        <p:spPr>
          <a:xfrm>
            <a:off x="2792000" y="1815356"/>
            <a:ext cx="216000" cy="216000"/>
          </a:xfrm>
          <a:prstGeom prst="rect">
            <a:avLst/>
          </a:prstGeom>
        </p:spPr>
      </p:pic>
      <p:pic>
        <p:nvPicPr>
          <p:cNvPr id="56" name="Graphic 55">
            <a:extLst>
              <a:ext uri="{FF2B5EF4-FFF2-40B4-BE49-F238E27FC236}">
                <a16:creationId xmlns:a16="http://schemas.microsoft.com/office/drawing/2014/main" id="{CAF868E2-EC54-1B95-FCC8-59629F2182D6}"/>
              </a:ext>
            </a:extLst>
          </p:cNvPr>
          <p:cNvPicPr>
            <a:picLocks noChangeAspect="1"/>
          </p:cNvPicPr>
          <p:nvPr userDrawn="1"/>
        </p:nvPicPr>
        <p:blipFill>
          <a:blip r:embed="rId101">
            <a:extLst>
              <a:ext uri="{96DAC541-7B7A-43D3-8B79-37D633B846F1}">
                <asvg:svgBlip xmlns:asvg="http://schemas.microsoft.com/office/drawing/2016/SVG/main" r:embed="rId102"/>
              </a:ext>
            </a:extLst>
          </a:blip>
          <a:stretch>
            <a:fillRect/>
          </a:stretch>
        </p:blipFill>
        <p:spPr>
          <a:xfrm>
            <a:off x="3168000" y="1815356"/>
            <a:ext cx="216000" cy="216000"/>
          </a:xfrm>
          <a:prstGeom prst="rect">
            <a:avLst/>
          </a:prstGeom>
        </p:spPr>
      </p:pic>
      <p:pic>
        <p:nvPicPr>
          <p:cNvPr id="57" name="Graphic 56">
            <a:extLst>
              <a:ext uri="{FF2B5EF4-FFF2-40B4-BE49-F238E27FC236}">
                <a16:creationId xmlns:a16="http://schemas.microsoft.com/office/drawing/2014/main" id="{301693E3-6EE8-ED26-EC28-EE97C21D3CC9}"/>
              </a:ext>
            </a:extLst>
          </p:cNvPr>
          <p:cNvPicPr>
            <a:picLocks noChangeAspect="1"/>
          </p:cNvPicPr>
          <p:nvPr userDrawn="1"/>
        </p:nvPicPr>
        <p:blipFill>
          <a:blip r:embed="rId103">
            <a:extLst>
              <a:ext uri="{96DAC541-7B7A-43D3-8B79-37D633B846F1}">
                <asvg:svgBlip xmlns:asvg="http://schemas.microsoft.com/office/drawing/2016/SVG/main" r:embed="rId104"/>
              </a:ext>
            </a:extLst>
          </a:blip>
          <a:stretch>
            <a:fillRect/>
          </a:stretch>
        </p:blipFill>
        <p:spPr>
          <a:xfrm>
            <a:off x="3544000" y="1815356"/>
            <a:ext cx="216000" cy="216000"/>
          </a:xfrm>
          <a:prstGeom prst="rect">
            <a:avLst/>
          </a:prstGeom>
        </p:spPr>
      </p:pic>
      <p:pic>
        <p:nvPicPr>
          <p:cNvPr id="58" name="Graphic 57">
            <a:extLst>
              <a:ext uri="{FF2B5EF4-FFF2-40B4-BE49-F238E27FC236}">
                <a16:creationId xmlns:a16="http://schemas.microsoft.com/office/drawing/2014/main" id="{68F1EE1E-C362-9002-F050-36E06F3B0906}"/>
              </a:ext>
            </a:extLst>
          </p:cNvPr>
          <p:cNvPicPr>
            <a:picLocks noChangeAspect="1"/>
          </p:cNvPicPr>
          <p:nvPr userDrawn="1"/>
        </p:nvPicPr>
        <p:blipFill>
          <a:blip r:embed="rId105">
            <a:extLst>
              <a:ext uri="{96DAC541-7B7A-43D3-8B79-37D633B846F1}">
                <asvg:svgBlip xmlns:asvg="http://schemas.microsoft.com/office/drawing/2016/SVG/main" r:embed="rId106"/>
              </a:ext>
            </a:extLst>
          </a:blip>
          <a:stretch>
            <a:fillRect/>
          </a:stretch>
        </p:blipFill>
        <p:spPr>
          <a:xfrm>
            <a:off x="3920000" y="1815356"/>
            <a:ext cx="216000" cy="216000"/>
          </a:xfrm>
          <a:prstGeom prst="rect">
            <a:avLst/>
          </a:prstGeom>
        </p:spPr>
      </p:pic>
      <p:pic>
        <p:nvPicPr>
          <p:cNvPr id="59" name="Graphic 58">
            <a:extLst>
              <a:ext uri="{FF2B5EF4-FFF2-40B4-BE49-F238E27FC236}">
                <a16:creationId xmlns:a16="http://schemas.microsoft.com/office/drawing/2014/main" id="{D00D144C-AB10-C45E-9833-265480FD3DB1}"/>
              </a:ext>
            </a:extLst>
          </p:cNvPr>
          <p:cNvPicPr>
            <a:picLocks noChangeAspect="1"/>
          </p:cNvPicPr>
          <p:nvPr userDrawn="1"/>
        </p:nvPicPr>
        <p:blipFill>
          <a:blip r:embed="rId107">
            <a:extLst>
              <a:ext uri="{96DAC541-7B7A-43D3-8B79-37D633B846F1}">
                <asvg:svgBlip xmlns:asvg="http://schemas.microsoft.com/office/drawing/2016/SVG/main" r:embed="rId108"/>
              </a:ext>
            </a:extLst>
          </a:blip>
          <a:stretch>
            <a:fillRect/>
          </a:stretch>
        </p:blipFill>
        <p:spPr>
          <a:xfrm>
            <a:off x="4296000" y="1815356"/>
            <a:ext cx="216000" cy="216000"/>
          </a:xfrm>
          <a:prstGeom prst="rect">
            <a:avLst/>
          </a:prstGeom>
        </p:spPr>
      </p:pic>
      <p:pic>
        <p:nvPicPr>
          <p:cNvPr id="60" name="Graphic 59">
            <a:extLst>
              <a:ext uri="{FF2B5EF4-FFF2-40B4-BE49-F238E27FC236}">
                <a16:creationId xmlns:a16="http://schemas.microsoft.com/office/drawing/2014/main" id="{A4E666E3-848F-CCC2-73B4-B573A9FB8B79}"/>
              </a:ext>
            </a:extLst>
          </p:cNvPr>
          <p:cNvPicPr>
            <a:picLocks noChangeAspect="1"/>
          </p:cNvPicPr>
          <p:nvPr userDrawn="1"/>
        </p:nvPicPr>
        <p:blipFill>
          <a:blip r:embed="rId109">
            <a:extLst>
              <a:ext uri="{96DAC541-7B7A-43D3-8B79-37D633B846F1}">
                <asvg:svgBlip xmlns:asvg="http://schemas.microsoft.com/office/drawing/2016/SVG/main" r:embed="rId110"/>
              </a:ext>
            </a:extLst>
          </a:blip>
          <a:stretch>
            <a:fillRect/>
          </a:stretch>
        </p:blipFill>
        <p:spPr>
          <a:xfrm>
            <a:off x="4672000" y="1815356"/>
            <a:ext cx="216000" cy="216000"/>
          </a:xfrm>
          <a:prstGeom prst="rect">
            <a:avLst/>
          </a:prstGeom>
        </p:spPr>
      </p:pic>
      <p:pic>
        <p:nvPicPr>
          <p:cNvPr id="61" name="Graphic 60">
            <a:extLst>
              <a:ext uri="{FF2B5EF4-FFF2-40B4-BE49-F238E27FC236}">
                <a16:creationId xmlns:a16="http://schemas.microsoft.com/office/drawing/2014/main" id="{EE7706B2-E541-6F96-015E-C73682D6F69B}"/>
              </a:ext>
            </a:extLst>
          </p:cNvPr>
          <p:cNvPicPr>
            <a:picLocks noChangeAspect="1"/>
          </p:cNvPicPr>
          <p:nvPr userDrawn="1"/>
        </p:nvPicPr>
        <p:blipFill>
          <a:blip r:embed="rId111">
            <a:extLst>
              <a:ext uri="{96DAC541-7B7A-43D3-8B79-37D633B846F1}">
                <asvg:svgBlip xmlns:asvg="http://schemas.microsoft.com/office/drawing/2016/SVG/main" r:embed="rId112"/>
              </a:ext>
            </a:extLst>
          </a:blip>
          <a:stretch>
            <a:fillRect/>
          </a:stretch>
        </p:blipFill>
        <p:spPr>
          <a:xfrm>
            <a:off x="5048000" y="1815356"/>
            <a:ext cx="216000" cy="216000"/>
          </a:xfrm>
          <a:prstGeom prst="rect">
            <a:avLst/>
          </a:prstGeom>
        </p:spPr>
      </p:pic>
      <p:pic>
        <p:nvPicPr>
          <p:cNvPr id="62" name="Graphic 61">
            <a:extLst>
              <a:ext uri="{FF2B5EF4-FFF2-40B4-BE49-F238E27FC236}">
                <a16:creationId xmlns:a16="http://schemas.microsoft.com/office/drawing/2014/main" id="{A183710A-F53A-4866-238B-38E2709395FC}"/>
              </a:ext>
            </a:extLst>
          </p:cNvPr>
          <p:cNvPicPr>
            <a:picLocks noChangeAspect="1"/>
          </p:cNvPicPr>
          <p:nvPr userDrawn="1"/>
        </p:nvPicPr>
        <p:blipFill>
          <a:blip r:embed="rId113">
            <a:extLst>
              <a:ext uri="{96DAC541-7B7A-43D3-8B79-37D633B846F1}">
                <asvg:svgBlip xmlns:asvg="http://schemas.microsoft.com/office/drawing/2016/SVG/main" r:embed="rId114"/>
              </a:ext>
            </a:extLst>
          </a:blip>
          <a:stretch>
            <a:fillRect/>
          </a:stretch>
        </p:blipFill>
        <p:spPr>
          <a:xfrm>
            <a:off x="5424000" y="1815356"/>
            <a:ext cx="216000" cy="216000"/>
          </a:xfrm>
          <a:prstGeom prst="rect">
            <a:avLst/>
          </a:prstGeom>
        </p:spPr>
      </p:pic>
      <p:pic>
        <p:nvPicPr>
          <p:cNvPr id="63" name="Graphic 62">
            <a:extLst>
              <a:ext uri="{FF2B5EF4-FFF2-40B4-BE49-F238E27FC236}">
                <a16:creationId xmlns:a16="http://schemas.microsoft.com/office/drawing/2014/main" id="{5649F65C-CBCF-EF76-8894-15863B3B0C23}"/>
              </a:ext>
            </a:extLst>
          </p:cNvPr>
          <p:cNvPicPr>
            <a:picLocks noChangeAspect="1"/>
          </p:cNvPicPr>
          <p:nvPr userDrawn="1"/>
        </p:nvPicPr>
        <p:blipFill>
          <a:blip r:embed="rId115">
            <a:extLst>
              <a:ext uri="{96DAC541-7B7A-43D3-8B79-37D633B846F1}">
                <asvg:svgBlip xmlns:asvg="http://schemas.microsoft.com/office/drawing/2016/SVG/main" r:embed="rId116"/>
              </a:ext>
            </a:extLst>
          </a:blip>
          <a:stretch>
            <a:fillRect/>
          </a:stretch>
        </p:blipFill>
        <p:spPr>
          <a:xfrm>
            <a:off x="5800000" y="1815356"/>
            <a:ext cx="216000" cy="216000"/>
          </a:xfrm>
          <a:prstGeom prst="rect">
            <a:avLst/>
          </a:prstGeom>
        </p:spPr>
      </p:pic>
      <p:pic>
        <p:nvPicPr>
          <p:cNvPr id="64" name="Graphic 63">
            <a:extLst>
              <a:ext uri="{FF2B5EF4-FFF2-40B4-BE49-F238E27FC236}">
                <a16:creationId xmlns:a16="http://schemas.microsoft.com/office/drawing/2014/main" id="{203FB4EB-8E37-F1EE-CF17-9D95BFD14B1B}"/>
              </a:ext>
            </a:extLst>
          </p:cNvPr>
          <p:cNvPicPr>
            <a:picLocks noChangeAspect="1"/>
          </p:cNvPicPr>
          <p:nvPr userDrawn="1"/>
        </p:nvPicPr>
        <p:blipFill>
          <a:blip r:embed="rId95">
            <a:extLst>
              <a:ext uri="{96DAC541-7B7A-43D3-8B79-37D633B846F1}">
                <asvg:svgBlip xmlns:asvg="http://schemas.microsoft.com/office/drawing/2016/SVG/main" r:embed="rId117"/>
              </a:ext>
            </a:extLst>
          </a:blip>
          <a:stretch>
            <a:fillRect/>
          </a:stretch>
        </p:blipFill>
        <p:spPr>
          <a:xfrm>
            <a:off x="6176000" y="1815356"/>
            <a:ext cx="216000" cy="216000"/>
          </a:xfrm>
          <a:prstGeom prst="rect">
            <a:avLst/>
          </a:prstGeom>
        </p:spPr>
      </p:pic>
      <p:pic>
        <p:nvPicPr>
          <p:cNvPr id="65" name="Graphic 64">
            <a:extLst>
              <a:ext uri="{FF2B5EF4-FFF2-40B4-BE49-F238E27FC236}">
                <a16:creationId xmlns:a16="http://schemas.microsoft.com/office/drawing/2014/main" id="{2FB36DF5-6374-32B9-550D-12353186E4B4}"/>
              </a:ext>
            </a:extLst>
          </p:cNvPr>
          <p:cNvPicPr>
            <a:picLocks noChangeAspect="1"/>
          </p:cNvPicPr>
          <p:nvPr userDrawn="1"/>
        </p:nvPicPr>
        <p:blipFill>
          <a:blip r:embed="rId118">
            <a:extLst>
              <a:ext uri="{96DAC541-7B7A-43D3-8B79-37D633B846F1}">
                <asvg:svgBlip xmlns:asvg="http://schemas.microsoft.com/office/drawing/2016/SVG/main" r:embed="rId119"/>
              </a:ext>
            </a:extLst>
          </a:blip>
          <a:stretch>
            <a:fillRect/>
          </a:stretch>
        </p:blipFill>
        <p:spPr>
          <a:xfrm>
            <a:off x="6552000" y="1815356"/>
            <a:ext cx="216000" cy="216000"/>
          </a:xfrm>
          <a:prstGeom prst="rect">
            <a:avLst/>
          </a:prstGeom>
        </p:spPr>
      </p:pic>
      <p:pic>
        <p:nvPicPr>
          <p:cNvPr id="66" name="Graphic 65">
            <a:extLst>
              <a:ext uri="{FF2B5EF4-FFF2-40B4-BE49-F238E27FC236}">
                <a16:creationId xmlns:a16="http://schemas.microsoft.com/office/drawing/2014/main" id="{757B6AF9-D058-C709-6AF1-A695DDAD82CA}"/>
              </a:ext>
            </a:extLst>
          </p:cNvPr>
          <p:cNvPicPr>
            <a:picLocks noChangeAspect="1"/>
          </p:cNvPicPr>
          <p:nvPr userDrawn="1"/>
        </p:nvPicPr>
        <p:blipFill>
          <a:blip r:embed="rId120">
            <a:extLst>
              <a:ext uri="{96DAC541-7B7A-43D3-8B79-37D633B846F1}">
                <asvg:svgBlip xmlns:asvg="http://schemas.microsoft.com/office/drawing/2016/SVG/main" r:embed="rId121"/>
              </a:ext>
            </a:extLst>
          </a:blip>
          <a:stretch>
            <a:fillRect/>
          </a:stretch>
        </p:blipFill>
        <p:spPr>
          <a:xfrm>
            <a:off x="6928000" y="1815356"/>
            <a:ext cx="216000" cy="216000"/>
          </a:xfrm>
          <a:prstGeom prst="rect">
            <a:avLst/>
          </a:prstGeom>
        </p:spPr>
      </p:pic>
      <p:pic>
        <p:nvPicPr>
          <p:cNvPr id="67" name="Graphic 66">
            <a:extLst>
              <a:ext uri="{FF2B5EF4-FFF2-40B4-BE49-F238E27FC236}">
                <a16:creationId xmlns:a16="http://schemas.microsoft.com/office/drawing/2014/main" id="{9FE050AC-FC8E-65B6-C4C7-244D9CF8D195}"/>
              </a:ext>
            </a:extLst>
          </p:cNvPr>
          <p:cNvPicPr>
            <a:picLocks noChangeAspect="1"/>
          </p:cNvPicPr>
          <p:nvPr userDrawn="1"/>
        </p:nvPicPr>
        <p:blipFill>
          <a:blip r:embed="rId122">
            <a:extLst>
              <a:ext uri="{96DAC541-7B7A-43D3-8B79-37D633B846F1}">
                <asvg:svgBlip xmlns:asvg="http://schemas.microsoft.com/office/drawing/2016/SVG/main" r:embed="rId123"/>
              </a:ext>
            </a:extLst>
          </a:blip>
          <a:stretch>
            <a:fillRect/>
          </a:stretch>
        </p:blipFill>
        <p:spPr>
          <a:xfrm>
            <a:off x="7304000" y="1815356"/>
            <a:ext cx="216000" cy="216000"/>
          </a:xfrm>
          <a:prstGeom prst="rect">
            <a:avLst/>
          </a:prstGeom>
        </p:spPr>
      </p:pic>
      <p:pic>
        <p:nvPicPr>
          <p:cNvPr id="68" name="Graphic 67">
            <a:extLst>
              <a:ext uri="{FF2B5EF4-FFF2-40B4-BE49-F238E27FC236}">
                <a16:creationId xmlns:a16="http://schemas.microsoft.com/office/drawing/2014/main" id="{F9A65730-D6ED-AFE1-A58F-428165583A0A}"/>
              </a:ext>
            </a:extLst>
          </p:cNvPr>
          <p:cNvPicPr>
            <a:picLocks noChangeAspect="1"/>
          </p:cNvPicPr>
          <p:nvPr userDrawn="1"/>
        </p:nvPicPr>
        <p:blipFill>
          <a:blip r:embed="rId124">
            <a:extLst>
              <a:ext uri="{96DAC541-7B7A-43D3-8B79-37D633B846F1}">
                <asvg:svgBlip xmlns:asvg="http://schemas.microsoft.com/office/drawing/2016/SVG/main" r:embed="rId125"/>
              </a:ext>
            </a:extLst>
          </a:blip>
          <a:stretch>
            <a:fillRect/>
          </a:stretch>
        </p:blipFill>
        <p:spPr>
          <a:xfrm>
            <a:off x="7680000" y="1815356"/>
            <a:ext cx="216000" cy="216000"/>
          </a:xfrm>
          <a:prstGeom prst="rect">
            <a:avLst/>
          </a:prstGeom>
        </p:spPr>
      </p:pic>
      <p:pic>
        <p:nvPicPr>
          <p:cNvPr id="69" name="Graphic 68">
            <a:extLst>
              <a:ext uri="{FF2B5EF4-FFF2-40B4-BE49-F238E27FC236}">
                <a16:creationId xmlns:a16="http://schemas.microsoft.com/office/drawing/2014/main" id="{C0424A5C-5551-982F-3221-CBCD066A97FD}"/>
              </a:ext>
            </a:extLst>
          </p:cNvPr>
          <p:cNvPicPr>
            <a:picLocks noChangeAspect="1"/>
          </p:cNvPicPr>
          <p:nvPr userDrawn="1"/>
        </p:nvPicPr>
        <p:blipFill>
          <a:blip r:embed="rId126">
            <a:extLst>
              <a:ext uri="{96DAC541-7B7A-43D3-8B79-37D633B846F1}">
                <asvg:svgBlip xmlns:asvg="http://schemas.microsoft.com/office/drawing/2016/SVG/main" r:embed="rId127"/>
              </a:ext>
            </a:extLst>
          </a:blip>
          <a:stretch>
            <a:fillRect/>
          </a:stretch>
        </p:blipFill>
        <p:spPr>
          <a:xfrm>
            <a:off x="8056000" y="1815356"/>
            <a:ext cx="216000" cy="216000"/>
          </a:xfrm>
          <a:prstGeom prst="rect">
            <a:avLst/>
          </a:prstGeom>
        </p:spPr>
      </p:pic>
      <p:pic>
        <p:nvPicPr>
          <p:cNvPr id="70" name="Graphic 69">
            <a:extLst>
              <a:ext uri="{FF2B5EF4-FFF2-40B4-BE49-F238E27FC236}">
                <a16:creationId xmlns:a16="http://schemas.microsoft.com/office/drawing/2014/main" id="{9141B93F-2FD7-CC60-1BD4-E47574A33C03}"/>
              </a:ext>
            </a:extLst>
          </p:cNvPr>
          <p:cNvPicPr>
            <a:picLocks noChangeAspect="1"/>
          </p:cNvPicPr>
          <p:nvPr userDrawn="1"/>
        </p:nvPicPr>
        <p:blipFill>
          <a:blip r:embed="rId128">
            <a:extLst>
              <a:ext uri="{96DAC541-7B7A-43D3-8B79-37D633B846F1}">
                <asvg:svgBlip xmlns:asvg="http://schemas.microsoft.com/office/drawing/2016/SVG/main" r:embed="rId129"/>
              </a:ext>
            </a:extLst>
          </a:blip>
          <a:stretch>
            <a:fillRect/>
          </a:stretch>
        </p:blipFill>
        <p:spPr>
          <a:xfrm>
            <a:off x="8432000" y="1815356"/>
            <a:ext cx="216000" cy="216000"/>
          </a:xfrm>
          <a:prstGeom prst="rect">
            <a:avLst/>
          </a:prstGeom>
        </p:spPr>
      </p:pic>
      <p:pic>
        <p:nvPicPr>
          <p:cNvPr id="71" name="Graphic 70">
            <a:extLst>
              <a:ext uri="{FF2B5EF4-FFF2-40B4-BE49-F238E27FC236}">
                <a16:creationId xmlns:a16="http://schemas.microsoft.com/office/drawing/2014/main" id="{F00330E6-9F06-D541-C924-D5C3A161F061}"/>
              </a:ext>
            </a:extLst>
          </p:cNvPr>
          <p:cNvPicPr>
            <a:picLocks noChangeAspect="1"/>
          </p:cNvPicPr>
          <p:nvPr userDrawn="1"/>
        </p:nvPicPr>
        <p:blipFill>
          <a:blip r:embed="rId130">
            <a:extLst>
              <a:ext uri="{96DAC541-7B7A-43D3-8B79-37D633B846F1}">
                <asvg:svgBlip xmlns:asvg="http://schemas.microsoft.com/office/drawing/2016/SVG/main" r:embed="rId131"/>
              </a:ext>
            </a:extLst>
          </a:blip>
          <a:stretch>
            <a:fillRect/>
          </a:stretch>
        </p:blipFill>
        <p:spPr>
          <a:xfrm>
            <a:off x="8808000" y="1815356"/>
            <a:ext cx="216000" cy="216000"/>
          </a:xfrm>
          <a:prstGeom prst="rect">
            <a:avLst/>
          </a:prstGeom>
        </p:spPr>
      </p:pic>
      <p:pic>
        <p:nvPicPr>
          <p:cNvPr id="72" name="Graphic 71">
            <a:extLst>
              <a:ext uri="{FF2B5EF4-FFF2-40B4-BE49-F238E27FC236}">
                <a16:creationId xmlns:a16="http://schemas.microsoft.com/office/drawing/2014/main" id="{E0119811-8653-E4FE-57AB-75F9B8B983FE}"/>
              </a:ext>
            </a:extLst>
          </p:cNvPr>
          <p:cNvPicPr>
            <a:picLocks noChangeAspect="1"/>
          </p:cNvPicPr>
          <p:nvPr userDrawn="1"/>
        </p:nvPicPr>
        <p:blipFill>
          <a:blip r:embed="rId132">
            <a:extLst>
              <a:ext uri="{96DAC541-7B7A-43D3-8B79-37D633B846F1}">
                <asvg:svgBlip xmlns:asvg="http://schemas.microsoft.com/office/drawing/2016/SVG/main" r:embed="rId133"/>
              </a:ext>
            </a:extLst>
          </a:blip>
          <a:stretch>
            <a:fillRect/>
          </a:stretch>
        </p:blipFill>
        <p:spPr>
          <a:xfrm>
            <a:off x="9184000" y="1815356"/>
            <a:ext cx="216000" cy="216000"/>
          </a:xfrm>
          <a:prstGeom prst="rect">
            <a:avLst/>
          </a:prstGeom>
        </p:spPr>
      </p:pic>
      <p:pic>
        <p:nvPicPr>
          <p:cNvPr id="73" name="Graphic 72">
            <a:extLst>
              <a:ext uri="{FF2B5EF4-FFF2-40B4-BE49-F238E27FC236}">
                <a16:creationId xmlns:a16="http://schemas.microsoft.com/office/drawing/2014/main" id="{F9DD8702-3112-6539-8DA2-E739EBDB9845}"/>
              </a:ext>
            </a:extLst>
          </p:cNvPr>
          <p:cNvPicPr>
            <a:picLocks noChangeAspect="1"/>
          </p:cNvPicPr>
          <p:nvPr userDrawn="1"/>
        </p:nvPicPr>
        <p:blipFill>
          <a:blip r:embed="rId134">
            <a:extLst>
              <a:ext uri="{96DAC541-7B7A-43D3-8B79-37D633B846F1}">
                <asvg:svgBlip xmlns:asvg="http://schemas.microsoft.com/office/drawing/2016/SVG/main" r:embed="rId135"/>
              </a:ext>
            </a:extLst>
          </a:blip>
          <a:stretch>
            <a:fillRect/>
          </a:stretch>
        </p:blipFill>
        <p:spPr>
          <a:xfrm>
            <a:off x="9560000" y="1815356"/>
            <a:ext cx="216000" cy="216000"/>
          </a:xfrm>
          <a:prstGeom prst="rect">
            <a:avLst/>
          </a:prstGeom>
        </p:spPr>
      </p:pic>
      <p:pic>
        <p:nvPicPr>
          <p:cNvPr id="74" name="Graphic 73">
            <a:extLst>
              <a:ext uri="{FF2B5EF4-FFF2-40B4-BE49-F238E27FC236}">
                <a16:creationId xmlns:a16="http://schemas.microsoft.com/office/drawing/2014/main" id="{DFB12A53-48D4-0F68-8FC9-E331D45FC6E4}"/>
              </a:ext>
            </a:extLst>
          </p:cNvPr>
          <p:cNvPicPr>
            <a:picLocks noChangeAspect="1"/>
          </p:cNvPicPr>
          <p:nvPr userDrawn="1"/>
        </p:nvPicPr>
        <p:blipFill>
          <a:blip r:embed="rId136">
            <a:extLst>
              <a:ext uri="{96DAC541-7B7A-43D3-8B79-37D633B846F1}">
                <asvg:svgBlip xmlns:asvg="http://schemas.microsoft.com/office/drawing/2016/SVG/main" r:embed="rId137"/>
              </a:ext>
            </a:extLst>
          </a:blip>
          <a:stretch>
            <a:fillRect/>
          </a:stretch>
        </p:blipFill>
        <p:spPr>
          <a:xfrm>
            <a:off x="9936000" y="1815356"/>
            <a:ext cx="216000" cy="216000"/>
          </a:xfrm>
          <a:prstGeom prst="rect">
            <a:avLst/>
          </a:prstGeom>
        </p:spPr>
      </p:pic>
      <p:pic>
        <p:nvPicPr>
          <p:cNvPr id="75" name="Graphic 74">
            <a:extLst>
              <a:ext uri="{FF2B5EF4-FFF2-40B4-BE49-F238E27FC236}">
                <a16:creationId xmlns:a16="http://schemas.microsoft.com/office/drawing/2014/main" id="{60513916-83C9-4959-0B94-5B2A3EDFC7ED}"/>
              </a:ext>
            </a:extLst>
          </p:cNvPr>
          <p:cNvPicPr>
            <a:picLocks noChangeAspect="1"/>
          </p:cNvPicPr>
          <p:nvPr userDrawn="1"/>
        </p:nvPicPr>
        <p:blipFill>
          <a:blip r:embed="rId138">
            <a:extLst>
              <a:ext uri="{96DAC541-7B7A-43D3-8B79-37D633B846F1}">
                <asvg:svgBlip xmlns:asvg="http://schemas.microsoft.com/office/drawing/2016/SVG/main" r:embed="rId139"/>
              </a:ext>
            </a:extLst>
          </a:blip>
          <a:stretch>
            <a:fillRect/>
          </a:stretch>
        </p:blipFill>
        <p:spPr>
          <a:xfrm>
            <a:off x="10312000" y="1815356"/>
            <a:ext cx="216000" cy="216000"/>
          </a:xfrm>
          <a:prstGeom prst="rect">
            <a:avLst/>
          </a:prstGeom>
        </p:spPr>
      </p:pic>
      <p:pic>
        <p:nvPicPr>
          <p:cNvPr id="76" name="Graphic 75">
            <a:extLst>
              <a:ext uri="{FF2B5EF4-FFF2-40B4-BE49-F238E27FC236}">
                <a16:creationId xmlns:a16="http://schemas.microsoft.com/office/drawing/2014/main" id="{03A39A76-2703-FC92-CB2B-99617E12D789}"/>
              </a:ext>
            </a:extLst>
          </p:cNvPr>
          <p:cNvPicPr>
            <a:picLocks noChangeAspect="1"/>
          </p:cNvPicPr>
          <p:nvPr userDrawn="1"/>
        </p:nvPicPr>
        <p:blipFill>
          <a:blip r:embed="rId140">
            <a:extLst>
              <a:ext uri="{96DAC541-7B7A-43D3-8B79-37D633B846F1}">
                <asvg:svgBlip xmlns:asvg="http://schemas.microsoft.com/office/drawing/2016/SVG/main" r:embed="rId141"/>
              </a:ext>
            </a:extLst>
          </a:blip>
          <a:stretch>
            <a:fillRect/>
          </a:stretch>
        </p:blipFill>
        <p:spPr>
          <a:xfrm>
            <a:off x="10688000" y="1815356"/>
            <a:ext cx="216000" cy="216000"/>
          </a:xfrm>
          <a:prstGeom prst="rect">
            <a:avLst/>
          </a:prstGeom>
        </p:spPr>
      </p:pic>
      <p:pic>
        <p:nvPicPr>
          <p:cNvPr id="77" name="Graphic 76">
            <a:extLst>
              <a:ext uri="{FF2B5EF4-FFF2-40B4-BE49-F238E27FC236}">
                <a16:creationId xmlns:a16="http://schemas.microsoft.com/office/drawing/2014/main" id="{1B733327-819E-8ED0-1647-D4789B9B7462}"/>
              </a:ext>
            </a:extLst>
          </p:cNvPr>
          <p:cNvPicPr>
            <a:picLocks noChangeAspect="1"/>
          </p:cNvPicPr>
          <p:nvPr userDrawn="1"/>
        </p:nvPicPr>
        <p:blipFill>
          <a:blip r:embed="rId142">
            <a:extLst>
              <a:ext uri="{96DAC541-7B7A-43D3-8B79-37D633B846F1}">
                <asvg:svgBlip xmlns:asvg="http://schemas.microsoft.com/office/drawing/2016/SVG/main" r:embed="rId143"/>
              </a:ext>
            </a:extLst>
          </a:blip>
          <a:stretch>
            <a:fillRect/>
          </a:stretch>
        </p:blipFill>
        <p:spPr>
          <a:xfrm>
            <a:off x="11064000" y="1815356"/>
            <a:ext cx="216000" cy="216000"/>
          </a:xfrm>
          <a:prstGeom prst="rect">
            <a:avLst/>
          </a:prstGeom>
        </p:spPr>
      </p:pic>
      <p:pic>
        <p:nvPicPr>
          <p:cNvPr id="78" name="Graphic 77">
            <a:extLst>
              <a:ext uri="{FF2B5EF4-FFF2-40B4-BE49-F238E27FC236}">
                <a16:creationId xmlns:a16="http://schemas.microsoft.com/office/drawing/2014/main" id="{5B659782-E45E-C297-E2E2-64A707F4FEBD}"/>
              </a:ext>
            </a:extLst>
          </p:cNvPr>
          <p:cNvPicPr>
            <a:picLocks noChangeAspect="1"/>
          </p:cNvPicPr>
          <p:nvPr userDrawn="1"/>
        </p:nvPicPr>
        <p:blipFill>
          <a:blip r:embed="rId144">
            <a:extLst>
              <a:ext uri="{96DAC541-7B7A-43D3-8B79-37D633B846F1}">
                <asvg:svgBlip xmlns:asvg="http://schemas.microsoft.com/office/drawing/2016/SVG/main" r:embed="rId145"/>
              </a:ext>
            </a:extLst>
          </a:blip>
          <a:stretch>
            <a:fillRect/>
          </a:stretch>
        </p:blipFill>
        <p:spPr>
          <a:xfrm>
            <a:off x="11440000" y="1815356"/>
            <a:ext cx="216000" cy="216000"/>
          </a:xfrm>
          <a:prstGeom prst="rect">
            <a:avLst/>
          </a:prstGeom>
        </p:spPr>
      </p:pic>
      <p:pic>
        <p:nvPicPr>
          <p:cNvPr id="79" name="Graphic 78">
            <a:extLst>
              <a:ext uri="{FF2B5EF4-FFF2-40B4-BE49-F238E27FC236}">
                <a16:creationId xmlns:a16="http://schemas.microsoft.com/office/drawing/2014/main" id="{3F28DDEF-C86E-BFCE-F7E7-65EA7B9B3C5E}"/>
              </a:ext>
            </a:extLst>
          </p:cNvPr>
          <p:cNvPicPr>
            <a:picLocks noChangeAspect="1"/>
          </p:cNvPicPr>
          <p:nvPr userDrawn="1"/>
        </p:nvPicPr>
        <p:blipFill>
          <a:blip r:embed="rId146">
            <a:extLst>
              <a:ext uri="{96DAC541-7B7A-43D3-8B79-37D633B846F1}">
                <asvg:svgBlip xmlns:asvg="http://schemas.microsoft.com/office/drawing/2016/SVG/main" r:embed="rId147"/>
              </a:ext>
            </a:extLst>
          </a:blip>
          <a:stretch>
            <a:fillRect/>
          </a:stretch>
        </p:blipFill>
        <p:spPr>
          <a:xfrm>
            <a:off x="11816000" y="1815356"/>
            <a:ext cx="216000" cy="216000"/>
          </a:xfrm>
          <a:prstGeom prst="rect">
            <a:avLst/>
          </a:prstGeom>
        </p:spPr>
      </p:pic>
      <p:sp>
        <p:nvSpPr>
          <p:cNvPr id="80" name="TextBox 79">
            <a:extLst>
              <a:ext uri="{FF2B5EF4-FFF2-40B4-BE49-F238E27FC236}">
                <a16:creationId xmlns:a16="http://schemas.microsoft.com/office/drawing/2014/main" id="{5F458B5C-DECC-8275-79BF-47BDA1502554}"/>
              </a:ext>
            </a:extLst>
          </p:cNvPr>
          <p:cNvSpPr txBox="1"/>
          <p:nvPr userDrawn="1"/>
        </p:nvSpPr>
        <p:spPr>
          <a:xfrm>
            <a:off x="0" y="1438949"/>
            <a:ext cx="2716750" cy="307777"/>
          </a:xfrm>
          <a:prstGeom prst="rect">
            <a:avLst/>
          </a:prstGeom>
          <a:noFill/>
        </p:spPr>
        <p:txBody>
          <a:bodyPr wrap="square" rtlCol="0">
            <a:spAutoFit/>
          </a:bodyPr>
          <a:lstStyle/>
          <a:p>
            <a:r>
              <a:rPr lang="en-GB" sz="1400"/>
              <a:t>Management and Governance</a:t>
            </a:r>
          </a:p>
        </p:txBody>
      </p:sp>
      <p:pic>
        <p:nvPicPr>
          <p:cNvPr id="81" name="Graphic 80">
            <a:extLst>
              <a:ext uri="{FF2B5EF4-FFF2-40B4-BE49-F238E27FC236}">
                <a16:creationId xmlns:a16="http://schemas.microsoft.com/office/drawing/2014/main" id="{DE6A7C50-6ABF-83D7-DA06-7A07E976A968}"/>
              </a:ext>
            </a:extLst>
          </p:cNvPr>
          <p:cNvPicPr>
            <a:picLocks noChangeAspect="1"/>
          </p:cNvPicPr>
          <p:nvPr userDrawn="1"/>
        </p:nvPicPr>
        <p:blipFill>
          <a:blip r:embed="rId148">
            <a:extLst>
              <a:ext uri="{96DAC541-7B7A-43D3-8B79-37D633B846F1}">
                <asvg:svgBlip xmlns:asvg="http://schemas.microsoft.com/office/drawing/2016/SVG/main" r:embed="rId149"/>
              </a:ext>
            </a:extLst>
          </a:blip>
          <a:stretch>
            <a:fillRect/>
          </a:stretch>
        </p:blipFill>
        <p:spPr>
          <a:xfrm>
            <a:off x="142000" y="2462536"/>
            <a:ext cx="252000" cy="252000"/>
          </a:xfrm>
          <a:prstGeom prst="rect">
            <a:avLst/>
          </a:prstGeom>
        </p:spPr>
      </p:pic>
      <p:sp>
        <p:nvSpPr>
          <p:cNvPr id="82" name="TextBox 81">
            <a:extLst>
              <a:ext uri="{FF2B5EF4-FFF2-40B4-BE49-F238E27FC236}">
                <a16:creationId xmlns:a16="http://schemas.microsoft.com/office/drawing/2014/main" id="{4A8C47CB-3ABD-38C9-7BC3-ED17F4512010}"/>
              </a:ext>
            </a:extLst>
          </p:cNvPr>
          <p:cNvSpPr txBox="1"/>
          <p:nvPr userDrawn="1"/>
        </p:nvSpPr>
        <p:spPr>
          <a:xfrm>
            <a:off x="4729" y="2137890"/>
            <a:ext cx="2716750" cy="307777"/>
          </a:xfrm>
          <a:prstGeom prst="rect">
            <a:avLst/>
          </a:prstGeom>
          <a:noFill/>
        </p:spPr>
        <p:txBody>
          <a:bodyPr wrap="square" rtlCol="0">
            <a:spAutoFit/>
          </a:bodyPr>
          <a:lstStyle/>
          <a:p>
            <a:r>
              <a:rPr lang="en-GB" sz="1400"/>
              <a:t>Menu</a:t>
            </a:r>
          </a:p>
        </p:txBody>
      </p:sp>
      <p:pic>
        <p:nvPicPr>
          <p:cNvPr id="83" name="Graphic 82">
            <a:extLst>
              <a:ext uri="{FF2B5EF4-FFF2-40B4-BE49-F238E27FC236}">
                <a16:creationId xmlns:a16="http://schemas.microsoft.com/office/drawing/2014/main" id="{98BAACB4-F210-7BC0-C8A7-188D763A9D9A}"/>
              </a:ext>
            </a:extLst>
          </p:cNvPr>
          <p:cNvPicPr>
            <a:picLocks noChangeAspect="1"/>
          </p:cNvPicPr>
          <p:nvPr userDrawn="1"/>
        </p:nvPicPr>
        <p:blipFill>
          <a:blip r:embed="rId91">
            <a:extLst>
              <a:ext uri="{96DAC541-7B7A-43D3-8B79-37D633B846F1}">
                <asvg:svgBlip xmlns:asvg="http://schemas.microsoft.com/office/drawing/2016/SVG/main" r:embed="rId92"/>
              </a:ext>
            </a:extLst>
          </a:blip>
          <a:stretch>
            <a:fillRect/>
          </a:stretch>
        </p:blipFill>
        <p:spPr>
          <a:xfrm>
            <a:off x="142000" y="3166610"/>
            <a:ext cx="252000" cy="252000"/>
          </a:xfrm>
          <a:prstGeom prst="rect">
            <a:avLst/>
          </a:prstGeom>
        </p:spPr>
      </p:pic>
      <p:pic>
        <p:nvPicPr>
          <p:cNvPr id="84" name="Graphic 83">
            <a:extLst>
              <a:ext uri="{FF2B5EF4-FFF2-40B4-BE49-F238E27FC236}">
                <a16:creationId xmlns:a16="http://schemas.microsoft.com/office/drawing/2014/main" id="{FA45F560-6ADC-C21C-E388-59710D567A3C}"/>
              </a:ext>
            </a:extLst>
          </p:cNvPr>
          <p:cNvPicPr>
            <a:picLocks noChangeAspect="1"/>
          </p:cNvPicPr>
          <p:nvPr userDrawn="1"/>
        </p:nvPicPr>
        <p:blipFill>
          <a:blip r:embed="rId109">
            <a:extLst>
              <a:ext uri="{96DAC541-7B7A-43D3-8B79-37D633B846F1}">
                <asvg:svgBlip xmlns:asvg="http://schemas.microsoft.com/office/drawing/2016/SVG/main" r:embed="rId110"/>
              </a:ext>
            </a:extLst>
          </a:blip>
          <a:stretch>
            <a:fillRect/>
          </a:stretch>
        </p:blipFill>
        <p:spPr>
          <a:xfrm>
            <a:off x="1919714" y="3166610"/>
            <a:ext cx="252000" cy="252000"/>
          </a:xfrm>
          <a:prstGeom prst="rect">
            <a:avLst/>
          </a:prstGeom>
        </p:spPr>
      </p:pic>
      <p:pic>
        <p:nvPicPr>
          <p:cNvPr id="85" name="Graphic 84">
            <a:extLst>
              <a:ext uri="{FF2B5EF4-FFF2-40B4-BE49-F238E27FC236}">
                <a16:creationId xmlns:a16="http://schemas.microsoft.com/office/drawing/2014/main" id="{78C63E9D-E6AB-A00B-95D0-8957B392D91B}"/>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3697428" y="3166610"/>
            <a:ext cx="252000" cy="252000"/>
          </a:xfrm>
          <a:prstGeom prst="rect">
            <a:avLst/>
          </a:prstGeom>
        </p:spPr>
      </p:pic>
      <p:pic>
        <p:nvPicPr>
          <p:cNvPr id="86" name="Graphic 85">
            <a:extLst>
              <a:ext uri="{FF2B5EF4-FFF2-40B4-BE49-F238E27FC236}">
                <a16:creationId xmlns:a16="http://schemas.microsoft.com/office/drawing/2014/main" id="{367724F2-DE81-6F67-2A96-47B3A299C2E7}"/>
              </a:ext>
            </a:extLst>
          </p:cNvPr>
          <p:cNvPicPr>
            <a:picLocks noChangeAspect="1"/>
          </p:cNvPicPr>
          <p:nvPr userDrawn="1"/>
        </p:nvPicPr>
        <p:blipFill>
          <a:blip r:embed="rId150">
            <a:extLst>
              <a:ext uri="{96DAC541-7B7A-43D3-8B79-37D633B846F1}">
                <asvg:svgBlip xmlns:asvg="http://schemas.microsoft.com/office/drawing/2016/SVG/main" r:embed="rId151"/>
              </a:ext>
            </a:extLst>
          </a:blip>
          <a:stretch>
            <a:fillRect/>
          </a:stretch>
        </p:blipFill>
        <p:spPr>
          <a:xfrm>
            <a:off x="5475142" y="3166610"/>
            <a:ext cx="252000" cy="252000"/>
          </a:xfrm>
          <a:prstGeom prst="rect">
            <a:avLst/>
          </a:prstGeom>
        </p:spPr>
      </p:pic>
      <p:pic>
        <p:nvPicPr>
          <p:cNvPr id="87" name="Graphic 86">
            <a:extLst>
              <a:ext uri="{FF2B5EF4-FFF2-40B4-BE49-F238E27FC236}">
                <a16:creationId xmlns:a16="http://schemas.microsoft.com/office/drawing/2014/main" id="{DEDB09D3-E5FA-4B1E-CF87-9B9A3FCEE323}"/>
              </a:ext>
            </a:extLst>
          </p:cNvPr>
          <p:cNvPicPr>
            <a:picLocks noChangeAspect="1"/>
          </p:cNvPicPr>
          <p:nvPr userDrawn="1"/>
        </p:nvPicPr>
        <p:blipFill>
          <a:blip r:embed="rId152">
            <a:extLst>
              <a:ext uri="{96DAC541-7B7A-43D3-8B79-37D633B846F1}">
                <asvg:svgBlip xmlns:asvg="http://schemas.microsoft.com/office/drawing/2016/SVG/main" r:embed="rId153"/>
              </a:ext>
            </a:extLst>
          </a:blip>
          <a:stretch>
            <a:fillRect/>
          </a:stretch>
        </p:blipFill>
        <p:spPr>
          <a:xfrm>
            <a:off x="7252856" y="3166610"/>
            <a:ext cx="252000" cy="252000"/>
          </a:xfrm>
          <a:prstGeom prst="rect">
            <a:avLst/>
          </a:prstGeom>
        </p:spPr>
      </p:pic>
      <p:pic>
        <p:nvPicPr>
          <p:cNvPr id="88" name="Graphic 87">
            <a:extLst>
              <a:ext uri="{FF2B5EF4-FFF2-40B4-BE49-F238E27FC236}">
                <a16:creationId xmlns:a16="http://schemas.microsoft.com/office/drawing/2014/main" id="{BBB9E08C-7D77-9EB2-A294-64B03EEC934D}"/>
              </a:ext>
            </a:extLst>
          </p:cNvPr>
          <p:cNvPicPr>
            <a:picLocks noChangeAspect="1"/>
          </p:cNvPicPr>
          <p:nvPr userDrawn="1"/>
        </p:nvPicPr>
        <p:blipFill>
          <a:blip r:embed="rId154">
            <a:extLst>
              <a:ext uri="{96DAC541-7B7A-43D3-8B79-37D633B846F1}">
                <asvg:svgBlip xmlns:asvg="http://schemas.microsoft.com/office/drawing/2016/SVG/main" r:embed="rId155"/>
              </a:ext>
            </a:extLst>
          </a:blip>
          <a:stretch>
            <a:fillRect/>
          </a:stretch>
        </p:blipFill>
        <p:spPr>
          <a:xfrm>
            <a:off x="9030570" y="3166610"/>
            <a:ext cx="252000" cy="252000"/>
          </a:xfrm>
          <a:prstGeom prst="rect">
            <a:avLst/>
          </a:prstGeom>
        </p:spPr>
      </p:pic>
      <p:sp>
        <p:nvSpPr>
          <p:cNvPr id="89" name="TextBox 88">
            <a:extLst>
              <a:ext uri="{FF2B5EF4-FFF2-40B4-BE49-F238E27FC236}">
                <a16:creationId xmlns:a16="http://schemas.microsoft.com/office/drawing/2014/main" id="{F07D25CD-7BE9-E96C-006C-99180BAEC68D}"/>
              </a:ext>
            </a:extLst>
          </p:cNvPr>
          <p:cNvSpPr txBox="1"/>
          <p:nvPr userDrawn="1"/>
        </p:nvSpPr>
        <p:spPr>
          <a:xfrm>
            <a:off x="-592" y="2778250"/>
            <a:ext cx="2716750" cy="307777"/>
          </a:xfrm>
          <a:prstGeom prst="rect">
            <a:avLst/>
          </a:prstGeom>
          <a:noFill/>
        </p:spPr>
        <p:txBody>
          <a:bodyPr wrap="square" rtlCol="0">
            <a:spAutoFit/>
          </a:bodyPr>
          <a:lstStyle/>
          <a:p>
            <a:r>
              <a:rPr lang="en-GB" sz="1400"/>
              <a:t>Migrate</a:t>
            </a:r>
          </a:p>
        </p:txBody>
      </p:sp>
      <p:pic>
        <p:nvPicPr>
          <p:cNvPr id="90" name="Graphic 89">
            <a:extLst>
              <a:ext uri="{FF2B5EF4-FFF2-40B4-BE49-F238E27FC236}">
                <a16:creationId xmlns:a16="http://schemas.microsoft.com/office/drawing/2014/main" id="{2783512D-8331-C2C4-C6AD-07521A9C6537}"/>
              </a:ext>
            </a:extLst>
          </p:cNvPr>
          <p:cNvPicPr>
            <a:picLocks noChangeAspect="1"/>
          </p:cNvPicPr>
          <p:nvPr userDrawn="1"/>
        </p:nvPicPr>
        <p:blipFill>
          <a:blip r:embed="rId156">
            <a:extLst>
              <a:ext uri="{96DAC541-7B7A-43D3-8B79-37D633B846F1}">
                <asvg:svgBlip xmlns:asvg="http://schemas.microsoft.com/office/drawing/2016/SVG/main" r:embed="rId157"/>
              </a:ext>
            </a:extLst>
          </a:blip>
          <a:stretch>
            <a:fillRect/>
          </a:stretch>
        </p:blipFill>
        <p:spPr>
          <a:xfrm>
            <a:off x="10260137" y="3177000"/>
            <a:ext cx="252000" cy="252000"/>
          </a:xfrm>
          <a:prstGeom prst="rect">
            <a:avLst/>
          </a:prstGeom>
        </p:spPr>
      </p:pic>
      <p:pic>
        <p:nvPicPr>
          <p:cNvPr id="91" name="Graphic 90">
            <a:extLst>
              <a:ext uri="{FF2B5EF4-FFF2-40B4-BE49-F238E27FC236}">
                <a16:creationId xmlns:a16="http://schemas.microsoft.com/office/drawing/2014/main" id="{C41FFDF2-7F0D-3F28-43A9-BC7A7B3C35FD}"/>
              </a:ext>
            </a:extLst>
          </p:cNvPr>
          <p:cNvPicPr>
            <a:picLocks noChangeAspect="1"/>
          </p:cNvPicPr>
          <p:nvPr userDrawn="1"/>
        </p:nvPicPr>
        <p:blipFill>
          <a:blip r:embed="rId158">
            <a:extLst>
              <a:ext uri="{96DAC541-7B7A-43D3-8B79-37D633B846F1}">
                <asvg:svgBlip xmlns:asvg="http://schemas.microsoft.com/office/drawing/2016/SVG/main" r:embed="rId159"/>
              </a:ext>
            </a:extLst>
          </a:blip>
          <a:stretch>
            <a:fillRect/>
          </a:stretch>
        </p:blipFill>
        <p:spPr>
          <a:xfrm>
            <a:off x="140677" y="4035765"/>
            <a:ext cx="252000" cy="252000"/>
          </a:xfrm>
          <a:prstGeom prst="rect">
            <a:avLst/>
          </a:prstGeom>
        </p:spPr>
      </p:pic>
      <p:pic>
        <p:nvPicPr>
          <p:cNvPr id="92" name="Graphic 91">
            <a:extLst>
              <a:ext uri="{FF2B5EF4-FFF2-40B4-BE49-F238E27FC236}">
                <a16:creationId xmlns:a16="http://schemas.microsoft.com/office/drawing/2014/main" id="{0EACC6CC-D5FA-BC19-1F4D-37F9818859C9}"/>
              </a:ext>
            </a:extLst>
          </p:cNvPr>
          <p:cNvPicPr>
            <a:picLocks noChangeAspect="1"/>
          </p:cNvPicPr>
          <p:nvPr userDrawn="1"/>
        </p:nvPicPr>
        <p:blipFill>
          <a:blip r:embed="rId160">
            <a:extLst>
              <a:ext uri="{96DAC541-7B7A-43D3-8B79-37D633B846F1}">
                <asvg:svgBlip xmlns:asvg="http://schemas.microsoft.com/office/drawing/2016/SVG/main" r:embed="rId161"/>
              </a:ext>
            </a:extLst>
          </a:blip>
          <a:stretch>
            <a:fillRect/>
          </a:stretch>
        </p:blipFill>
        <p:spPr>
          <a:xfrm>
            <a:off x="576776" y="4035765"/>
            <a:ext cx="252000" cy="252000"/>
          </a:xfrm>
          <a:prstGeom prst="rect">
            <a:avLst/>
          </a:prstGeom>
        </p:spPr>
      </p:pic>
      <p:sp>
        <p:nvSpPr>
          <p:cNvPr id="93" name="TextBox 92">
            <a:extLst>
              <a:ext uri="{FF2B5EF4-FFF2-40B4-BE49-F238E27FC236}">
                <a16:creationId xmlns:a16="http://schemas.microsoft.com/office/drawing/2014/main" id="{8E21AA74-466C-F48C-0DE7-BAE32C475DB4}"/>
              </a:ext>
            </a:extLst>
          </p:cNvPr>
          <p:cNvSpPr txBox="1"/>
          <p:nvPr userDrawn="1"/>
        </p:nvSpPr>
        <p:spPr>
          <a:xfrm>
            <a:off x="-19768" y="3618085"/>
            <a:ext cx="2716750" cy="307777"/>
          </a:xfrm>
          <a:prstGeom prst="rect">
            <a:avLst/>
          </a:prstGeom>
          <a:noFill/>
        </p:spPr>
        <p:txBody>
          <a:bodyPr wrap="square" rtlCol="0">
            <a:spAutoFit/>
          </a:bodyPr>
          <a:lstStyle/>
          <a:p>
            <a:r>
              <a:rPr lang="en-GB" sz="1400"/>
              <a:t>Mixed reality</a:t>
            </a:r>
          </a:p>
        </p:txBody>
      </p:sp>
      <p:pic>
        <p:nvPicPr>
          <p:cNvPr id="94" name="Graphic 93">
            <a:extLst>
              <a:ext uri="{FF2B5EF4-FFF2-40B4-BE49-F238E27FC236}">
                <a16:creationId xmlns:a16="http://schemas.microsoft.com/office/drawing/2014/main" id="{24D76610-C1C0-B80F-C6FA-9B8AB8D54660}"/>
              </a:ext>
            </a:extLst>
          </p:cNvPr>
          <p:cNvPicPr>
            <a:picLocks noChangeAspect="1"/>
          </p:cNvPicPr>
          <p:nvPr userDrawn="1"/>
        </p:nvPicPr>
        <p:blipFill>
          <a:blip r:embed="rId162">
            <a:extLst>
              <a:ext uri="{96DAC541-7B7A-43D3-8B79-37D633B846F1}">
                <asvg:svgBlip xmlns:asvg="http://schemas.microsoft.com/office/drawing/2016/SVG/main" r:embed="rId163"/>
              </a:ext>
            </a:extLst>
          </a:blip>
          <a:stretch>
            <a:fillRect/>
          </a:stretch>
        </p:blipFill>
        <p:spPr>
          <a:xfrm>
            <a:off x="170937" y="4711017"/>
            <a:ext cx="216000" cy="216000"/>
          </a:xfrm>
          <a:prstGeom prst="rect">
            <a:avLst/>
          </a:prstGeom>
        </p:spPr>
      </p:pic>
      <p:pic>
        <p:nvPicPr>
          <p:cNvPr id="95" name="Graphic 94">
            <a:extLst>
              <a:ext uri="{FF2B5EF4-FFF2-40B4-BE49-F238E27FC236}">
                <a16:creationId xmlns:a16="http://schemas.microsoft.com/office/drawing/2014/main" id="{FEC6008A-BE39-46C9-1BB4-64A80002BECE}"/>
              </a:ext>
            </a:extLst>
          </p:cNvPr>
          <p:cNvPicPr>
            <a:picLocks noChangeAspect="1"/>
          </p:cNvPicPr>
          <p:nvPr userDrawn="1"/>
        </p:nvPicPr>
        <p:blipFill>
          <a:blip r:embed="rId164">
            <a:extLst>
              <a:ext uri="{96DAC541-7B7A-43D3-8B79-37D633B846F1}">
                <asvg:svgBlip xmlns:asvg="http://schemas.microsoft.com/office/drawing/2016/SVG/main" r:embed="rId165"/>
              </a:ext>
            </a:extLst>
          </a:blip>
          <a:stretch>
            <a:fillRect/>
          </a:stretch>
        </p:blipFill>
        <p:spPr>
          <a:xfrm>
            <a:off x="684482" y="4711017"/>
            <a:ext cx="216000" cy="216000"/>
          </a:xfrm>
          <a:prstGeom prst="rect">
            <a:avLst/>
          </a:prstGeom>
        </p:spPr>
      </p:pic>
      <p:pic>
        <p:nvPicPr>
          <p:cNvPr id="96" name="Graphic 95">
            <a:extLst>
              <a:ext uri="{FF2B5EF4-FFF2-40B4-BE49-F238E27FC236}">
                <a16:creationId xmlns:a16="http://schemas.microsoft.com/office/drawing/2014/main" id="{A0285439-DFAB-9C2F-F059-4968F8D9F787}"/>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1183959" y="4711017"/>
            <a:ext cx="216000" cy="216000"/>
          </a:xfrm>
          <a:prstGeom prst="rect">
            <a:avLst/>
          </a:prstGeom>
        </p:spPr>
      </p:pic>
      <p:sp>
        <p:nvSpPr>
          <p:cNvPr id="97" name="TextBox 96">
            <a:extLst>
              <a:ext uri="{FF2B5EF4-FFF2-40B4-BE49-F238E27FC236}">
                <a16:creationId xmlns:a16="http://schemas.microsoft.com/office/drawing/2014/main" id="{DB0670AF-2AFF-19D9-ABD0-80B26E173C00}"/>
              </a:ext>
            </a:extLst>
          </p:cNvPr>
          <p:cNvSpPr txBox="1"/>
          <p:nvPr userDrawn="1"/>
        </p:nvSpPr>
        <p:spPr>
          <a:xfrm>
            <a:off x="20089" y="4333194"/>
            <a:ext cx="2716750" cy="307777"/>
          </a:xfrm>
          <a:prstGeom prst="rect">
            <a:avLst/>
          </a:prstGeom>
          <a:noFill/>
        </p:spPr>
        <p:txBody>
          <a:bodyPr wrap="square" rtlCol="0">
            <a:spAutoFit/>
          </a:bodyPr>
          <a:lstStyle/>
          <a:p>
            <a:r>
              <a:rPr lang="en-GB" sz="1400"/>
              <a:t>Mobile</a:t>
            </a:r>
          </a:p>
        </p:txBody>
      </p:sp>
      <p:pic>
        <p:nvPicPr>
          <p:cNvPr id="98" name="Graphic 97">
            <a:extLst>
              <a:ext uri="{FF2B5EF4-FFF2-40B4-BE49-F238E27FC236}">
                <a16:creationId xmlns:a16="http://schemas.microsoft.com/office/drawing/2014/main" id="{EBB42B3A-ECC6-E50B-5487-9DA4C6451993}"/>
              </a:ext>
            </a:extLst>
          </p:cNvPr>
          <p:cNvPicPr>
            <a:picLocks noChangeAspect="1"/>
          </p:cNvPicPr>
          <p:nvPr userDrawn="1"/>
        </p:nvPicPr>
        <p:blipFill>
          <a:blip r:embed="rId85">
            <a:extLst>
              <a:ext uri="{96DAC541-7B7A-43D3-8B79-37D633B846F1}">
                <asvg:svgBlip xmlns:asvg="http://schemas.microsoft.com/office/drawing/2016/SVG/main" r:embed="rId86"/>
              </a:ext>
            </a:extLst>
          </a:blip>
          <a:stretch>
            <a:fillRect/>
          </a:stretch>
        </p:blipFill>
        <p:spPr>
          <a:xfrm>
            <a:off x="133137" y="5484739"/>
            <a:ext cx="252000" cy="252000"/>
          </a:xfrm>
          <a:prstGeom prst="rect">
            <a:avLst/>
          </a:prstGeom>
        </p:spPr>
      </p:pic>
      <p:pic>
        <p:nvPicPr>
          <p:cNvPr id="99" name="Graphic 98">
            <a:extLst>
              <a:ext uri="{FF2B5EF4-FFF2-40B4-BE49-F238E27FC236}">
                <a16:creationId xmlns:a16="http://schemas.microsoft.com/office/drawing/2014/main" id="{DDAB8290-8E11-34DC-785C-B1668ADBED51}"/>
              </a:ext>
            </a:extLst>
          </p:cNvPr>
          <p:cNvPicPr>
            <a:picLocks noChangeAspect="1"/>
          </p:cNvPicPr>
          <p:nvPr userDrawn="1"/>
        </p:nvPicPr>
        <p:blipFill>
          <a:blip r:embed="rId95">
            <a:extLst>
              <a:ext uri="{96DAC541-7B7A-43D3-8B79-37D633B846F1}">
                <asvg:svgBlip xmlns:asvg="http://schemas.microsoft.com/office/drawing/2016/SVG/main" r:embed="rId96"/>
              </a:ext>
            </a:extLst>
          </a:blip>
          <a:stretch>
            <a:fillRect/>
          </a:stretch>
        </p:blipFill>
        <p:spPr>
          <a:xfrm>
            <a:off x="1162895" y="5484739"/>
            <a:ext cx="252000" cy="252000"/>
          </a:xfrm>
          <a:prstGeom prst="rect">
            <a:avLst/>
          </a:prstGeom>
        </p:spPr>
      </p:pic>
      <p:pic>
        <p:nvPicPr>
          <p:cNvPr id="100" name="Graphic 99">
            <a:extLst>
              <a:ext uri="{FF2B5EF4-FFF2-40B4-BE49-F238E27FC236}">
                <a16:creationId xmlns:a16="http://schemas.microsoft.com/office/drawing/2014/main" id="{E1458FF9-3ED3-F508-6C72-88D76DA7D892}"/>
              </a:ext>
            </a:extLst>
          </p:cNvPr>
          <p:cNvPicPr>
            <a:picLocks noChangeAspect="1"/>
          </p:cNvPicPr>
          <p:nvPr userDrawn="1"/>
        </p:nvPicPr>
        <p:blipFill>
          <a:blip r:embed="rId97">
            <a:extLst>
              <a:ext uri="{96DAC541-7B7A-43D3-8B79-37D633B846F1}">
                <asvg:svgBlip xmlns:asvg="http://schemas.microsoft.com/office/drawing/2016/SVG/main" r:embed="rId98"/>
              </a:ext>
            </a:extLst>
          </a:blip>
          <a:stretch>
            <a:fillRect/>
          </a:stretch>
        </p:blipFill>
        <p:spPr>
          <a:xfrm>
            <a:off x="2192653" y="5484739"/>
            <a:ext cx="252000" cy="252000"/>
          </a:xfrm>
          <a:prstGeom prst="rect">
            <a:avLst/>
          </a:prstGeom>
        </p:spPr>
      </p:pic>
      <p:pic>
        <p:nvPicPr>
          <p:cNvPr id="101" name="Graphic 100">
            <a:extLst>
              <a:ext uri="{FF2B5EF4-FFF2-40B4-BE49-F238E27FC236}">
                <a16:creationId xmlns:a16="http://schemas.microsoft.com/office/drawing/2014/main" id="{B40001C4-1A57-AEE8-DD33-FB2E83B3C380}"/>
              </a:ext>
            </a:extLst>
          </p:cNvPr>
          <p:cNvPicPr>
            <a:picLocks noChangeAspect="1"/>
          </p:cNvPicPr>
          <p:nvPr userDrawn="1"/>
        </p:nvPicPr>
        <p:blipFill>
          <a:blip r:embed="rId99">
            <a:extLst>
              <a:ext uri="{96DAC541-7B7A-43D3-8B79-37D633B846F1}">
                <asvg:svgBlip xmlns:asvg="http://schemas.microsoft.com/office/drawing/2016/SVG/main" r:embed="rId100"/>
              </a:ext>
            </a:extLst>
          </a:blip>
          <a:stretch>
            <a:fillRect/>
          </a:stretch>
        </p:blipFill>
        <p:spPr>
          <a:xfrm>
            <a:off x="3222411" y="5484739"/>
            <a:ext cx="252000" cy="252000"/>
          </a:xfrm>
          <a:prstGeom prst="rect">
            <a:avLst/>
          </a:prstGeom>
        </p:spPr>
      </p:pic>
      <p:pic>
        <p:nvPicPr>
          <p:cNvPr id="102" name="Graphic 101">
            <a:extLst>
              <a:ext uri="{FF2B5EF4-FFF2-40B4-BE49-F238E27FC236}">
                <a16:creationId xmlns:a16="http://schemas.microsoft.com/office/drawing/2014/main" id="{37000AD9-019E-FFD7-9C6D-B79B3952CEA5}"/>
              </a:ext>
            </a:extLst>
          </p:cNvPr>
          <p:cNvPicPr>
            <a:picLocks noChangeAspect="1"/>
          </p:cNvPicPr>
          <p:nvPr userDrawn="1"/>
        </p:nvPicPr>
        <p:blipFill>
          <a:blip r:embed="rId105">
            <a:extLst>
              <a:ext uri="{96DAC541-7B7A-43D3-8B79-37D633B846F1}">
                <asvg:svgBlip xmlns:asvg="http://schemas.microsoft.com/office/drawing/2016/SVG/main" r:embed="rId106"/>
              </a:ext>
            </a:extLst>
          </a:blip>
          <a:stretch>
            <a:fillRect/>
          </a:stretch>
        </p:blipFill>
        <p:spPr>
          <a:xfrm>
            <a:off x="4252169" y="5484739"/>
            <a:ext cx="252000" cy="252000"/>
          </a:xfrm>
          <a:prstGeom prst="rect">
            <a:avLst/>
          </a:prstGeom>
        </p:spPr>
      </p:pic>
      <p:pic>
        <p:nvPicPr>
          <p:cNvPr id="103" name="Graphic 102">
            <a:extLst>
              <a:ext uri="{FF2B5EF4-FFF2-40B4-BE49-F238E27FC236}">
                <a16:creationId xmlns:a16="http://schemas.microsoft.com/office/drawing/2014/main" id="{E1412DB2-D20E-E55F-53BB-4C7BD143C74A}"/>
              </a:ext>
            </a:extLst>
          </p:cNvPr>
          <p:cNvPicPr>
            <a:picLocks noChangeAspect="1"/>
          </p:cNvPicPr>
          <p:nvPr userDrawn="1"/>
        </p:nvPicPr>
        <p:blipFill>
          <a:blip r:embed="rId111">
            <a:extLst>
              <a:ext uri="{96DAC541-7B7A-43D3-8B79-37D633B846F1}">
                <asvg:svgBlip xmlns:asvg="http://schemas.microsoft.com/office/drawing/2016/SVG/main" r:embed="rId112"/>
              </a:ext>
            </a:extLst>
          </a:blip>
          <a:stretch>
            <a:fillRect/>
          </a:stretch>
        </p:blipFill>
        <p:spPr>
          <a:xfrm>
            <a:off x="5281927" y="5484739"/>
            <a:ext cx="252000" cy="252000"/>
          </a:xfrm>
          <a:prstGeom prst="rect">
            <a:avLst/>
          </a:prstGeom>
        </p:spPr>
      </p:pic>
      <p:pic>
        <p:nvPicPr>
          <p:cNvPr id="104" name="Graphic 103">
            <a:extLst>
              <a:ext uri="{FF2B5EF4-FFF2-40B4-BE49-F238E27FC236}">
                <a16:creationId xmlns:a16="http://schemas.microsoft.com/office/drawing/2014/main" id="{858D584C-9223-78F2-1628-5EE986DBC955}"/>
              </a:ext>
            </a:extLst>
          </p:cNvPr>
          <p:cNvPicPr>
            <a:picLocks noChangeAspect="1"/>
          </p:cNvPicPr>
          <p:nvPr userDrawn="1"/>
        </p:nvPicPr>
        <p:blipFill>
          <a:blip r:embed="rId166">
            <a:extLst>
              <a:ext uri="{96DAC541-7B7A-43D3-8B79-37D633B846F1}">
                <asvg:svgBlip xmlns:asvg="http://schemas.microsoft.com/office/drawing/2016/SVG/main" r:embed="rId167"/>
              </a:ext>
            </a:extLst>
          </a:blip>
          <a:stretch>
            <a:fillRect/>
          </a:stretch>
        </p:blipFill>
        <p:spPr>
          <a:xfrm>
            <a:off x="6311685" y="5484739"/>
            <a:ext cx="252000" cy="252000"/>
          </a:xfrm>
          <a:prstGeom prst="rect">
            <a:avLst/>
          </a:prstGeom>
        </p:spPr>
      </p:pic>
      <p:pic>
        <p:nvPicPr>
          <p:cNvPr id="105" name="Graphic 104">
            <a:extLst>
              <a:ext uri="{FF2B5EF4-FFF2-40B4-BE49-F238E27FC236}">
                <a16:creationId xmlns:a16="http://schemas.microsoft.com/office/drawing/2014/main" id="{F9C27565-EBDA-D7EF-B07E-3CE8D068B960}"/>
              </a:ext>
            </a:extLst>
          </p:cNvPr>
          <p:cNvPicPr>
            <a:picLocks noChangeAspect="1"/>
          </p:cNvPicPr>
          <p:nvPr userDrawn="1"/>
        </p:nvPicPr>
        <p:blipFill>
          <a:blip r:embed="rId168">
            <a:extLst>
              <a:ext uri="{96DAC541-7B7A-43D3-8B79-37D633B846F1}">
                <asvg:svgBlip xmlns:asvg="http://schemas.microsoft.com/office/drawing/2016/SVG/main" r:embed="rId169"/>
              </a:ext>
            </a:extLst>
          </a:blip>
          <a:stretch>
            <a:fillRect/>
          </a:stretch>
        </p:blipFill>
        <p:spPr>
          <a:xfrm>
            <a:off x="7341443" y="5484739"/>
            <a:ext cx="252000" cy="252000"/>
          </a:xfrm>
          <a:prstGeom prst="rect">
            <a:avLst/>
          </a:prstGeom>
        </p:spPr>
      </p:pic>
      <p:pic>
        <p:nvPicPr>
          <p:cNvPr id="106" name="Graphic 105">
            <a:extLst>
              <a:ext uri="{FF2B5EF4-FFF2-40B4-BE49-F238E27FC236}">
                <a16:creationId xmlns:a16="http://schemas.microsoft.com/office/drawing/2014/main" id="{D61A2274-EDBB-8ADE-9A68-CA6C8F8C9B7E}"/>
              </a:ext>
            </a:extLst>
          </p:cNvPr>
          <p:cNvPicPr>
            <a:picLocks noChangeAspect="1"/>
          </p:cNvPicPr>
          <p:nvPr userDrawn="1"/>
        </p:nvPicPr>
        <p:blipFill>
          <a:blip r:embed="rId170">
            <a:extLst>
              <a:ext uri="{96DAC541-7B7A-43D3-8B79-37D633B846F1}">
                <asvg:svgBlip xmlns:asvg="http://schemas.microsoft.com/office/drawing/2016/SVG/main" r:embed="rId171"/>
              </a:ext>
            </a:extLst>
          </a:blip>
          <a:stretch>
            <a:fillRect/>
          </a:stretch>
        </p:blipFill>
        <p:spPr>
          <a:xfrm>
            <a:off x="8371201" y="5484739"/>
            <a:ext cx="252000" cy="252000"/>
          </a:xfrm>
          <a:prstGeom prst="rect">
            <a:avLst/>
          </a:prstGeom>
        </p:spPr>
      </p:pic>
      <p:pic>
        <p:nvPicPr>
          <p:cNvPr id="107" name="Graphic 106">
            <a:extLst>
              <a:ext uri="{FF2B5EF4-FFF2-40B4-BE49-F238E27FC236}">
                <a16:creationId xmlns:a16="http://schemas.microsoft.com/office/drawing/2014/main" id="{EB8598B5-228C-55D1-3A3B-5DB4222CE947}"/>
              </a:ext>
            </a:extLst>
          </p:cNvPr>
          <p:cNvPicPr>
            <a:picLocks noChangeAspect="1"/>
          </p:cNvPicPr>
          <p:nvPr userDrawn="1"/>
        </p:nvPicPr>
        <p:blipFill>
          <a:blip r:embed="rId172">
            <a:extLst>
              <a:ext uri="{96DAC541-7B7A-43D3-8B79-37D633B846F1}">
                <asvg:svgBlip xmlns:asvg="http://schemas.microsoft.com/office/drawing/2016/SVG/main" r:embed="rId173"/>
              </a:ext>
            </a:extLst>
          </a:blip>
          <a:stretch>
            <a:fillRect/>
          </a:stretch>
        </p:blipFill>
        <p:spPr>
          <a:xfrm>
            <a:off x="9400959" y="5484739"/>
            <a:ext cx="252000" cy="252000"/>
          </a:xfrm>
          <a:prstGeom prst="rect">
            <a:avLst/>
          </a:prstGeom>
        </p:spPr>
      </p:pic>
      <p:pic>
        <p:nvPicPr>
          <p:cNvPr id="108" name="Graphic 107">
            <a:extLst>
              <a:ext uri="{FF2B5EF4-FFF2-40B4-BE49-F238E27FC236}">
                <a16:creationId xmlns:a16="http://schemas.microsoft.com/office/drawing/2014/main" id="{1D8F1F8E-FE17-D7ED-17F9-31ACEEE3636E}"/>
              </a:ext>
            </a:extLst>
          </p:cNvPr>
          <p:cNvPicPr>
            <a:picLocks noChangeAspect="1"/>
          </p:cNvPicPr>
          <p:nvPr userDrawn="1"/>
        </p:nvPicPr>
        <p:blipFill>
          <a:blip r:embed="rId174">
            <a:extLst>
              <a:ext uri="{96DAC541-7B7A-43D3-8B79-37D633B846F1}">
                <asvg:svgBlip xmlns:asvg="http://schemas.microsoft.com/office/drawing/2016/SVG/main" r:embed="rId175"/>
              </a:ext>
            </a:extLst>
          </a:blip>
          <a:stretch>
            <a:fillRect/>
          </a:stretch>
        </p:blipFill>
        <p:spPr>
          <a:xfrm>
            <a:off x="10430717" y="5484739"/>
            <a:ext cx="252000" cy="252000"/>
          </a:xfrm>
          <a:prstGeom prst="rect">
            <a:avLst/>
          </a:prstGeom>
        </p:spPr>
      </p:pic>
      <p:sp>
        <p:nvSpPr>
          <p:cNvPr id="109" name="TextBox 108">
            <a:extLst>
              <a:ext uri="{FF2B5EF4-FFF2-40B4-BE49-F238E27FC236}">
                <a16:creationId xmlns:a16="http://schemas.microsoft.com/office/drawing/2014/main" id="{5AAB3673-3FAC-46CE-A1DB-9B83108366DC}"/>
              </a:ext>
            </a:extLst>
          </p:cNvPr>
          <p:cNvSpPr txBox="1"/>
          <p:nvPr userDrawn="1"/>
        </p:nvSpPr>
        <p:spPr>
          <a:xfrm>
            <a:off x="1" y="5116667"/>
            <a:ext cx="2716750" cy="307777"/>
          </a:xfrm>
          <a:prstGeom prst="rect">
            <a:avLst/>
          </a:prstGeom>
          <a:noFill/>
        </p:spPr>
        <p:txBody>
          <a:bodyPr wrap="square" rtlCol="0">
            <a:spAutoFit/>
          </a:bodyPr>
          <a:lstStyle/>
          <a:p>
            <a:r>
              <a:rPr lang="en-GB" sz="1400"/>
              <a:t>Monitor</a:t>
            </a:r>
          </a:p>
        </p:txBody>
      </p:sp>
    </p:spTree>
    <p:extLst>
      <p:ext uri="{BB962C8B-B14F-4D97-AF65-F5344CB8AC3E}">
        <p14:creationId xmlns:p14="http://schemas.microsoft.com/office/powerpoint/2010/main" val="343415353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bg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4858B578-AB96-B139-53C5-2D33537CD10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1000" y="631385"/>
            <a:ext cx="216000" cy="216000"/>
          </a:xfrm>
          <a:prstGeom prst="rect">
            <a:avLst/>
          </a:prstGeom>
        </p:spPr>
      </p:pic>
      <p:pic>
        <p:nvPicPr>
          <p:cNvPr id="3" name="Graphic 2">
            <a:extLst>
              <a:ext uri="{FF2B5EF4-FFF2-40B4-BE49-F238E27FC236}">
                <a16:creationId xmlns:a16="http://schemas.microsoft.com/office/drawing/2014/main" id="{104FFAE3-B40A-ECE3-B62C-1CE76975D29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8000" y="631385"/>
            <a:ext cx="216000" cy="216000"/>
          </a:xfrm>
          <a:prstGeom prst="rect">
            <a:avLst/>
          </a:prstGeom>
        </p:spPr>
      </p:pic>
      <p:pic>
        <p:nvPicPr>
          <p:cNvPr id="4" name="Graphic 3">
            <a:extLst>
              <a:ext uri="{FF2B5EF4-FFF2-40B4-BE49-F238E27FC236}">
                <a16:creationId xmlns:a16="http://schemas.microsoft.com/office/drawing/2014/main" id="{D2C003AC-1F60-13D5-52E5-0D6F2532E21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335000" y="631385"/>
            <a:ext cx="216000" cy="216000"/>
          </a:xfrm>
          <a:prstGeom prst="rect">
            <a:avLst/>
          </a:prstGeom>
        </p:spPr>
      </p:pic>
      <p:pic>
        <p:nvPicPr>
          <p:cNvPr id="5" name="Graphic 4">
            <a:extLst>
              <a:ext uri="{FF2B5EF4-FFF2-40B4-BE49-F238E27FC236}">
                <a16:creationId xmlns:a16="http://schemas.microsoft.com/office/drawing/2014/main" id="{3BA151C6-16FA-0EFF-7A33-144699EF42D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852000" y="631385"/>
            <a:ext cx="216000" cy="216000"/>
          </a:xfrm>
          <a:prstGeom prst="rect">
            <a:avLst/>
          </a:prstGeom>
        </p:spPr>
      </p:pic>
      <p:pic>
        <p:nvPicPr>
          <p:cNvPr id="6" name="Graphic 5">
            <a:extLst>
              <a:ext uri="{FF2B5EF4-FFF2-40B4-BE49-F238E27FC236}">
                <a16:creationId xmlns:a16="http://schemas.microsoft.com/office/drawing/2014/main" id="{FA30BF27-EDBC-0775-575E-7C7C5ED4DCDE}"/>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2369000" y="631385"/>
            <a:ext cx="216000" cy="216000"/>
          </a:xfrm>
          <a:prstGeom prst="rect">
            <a:avLst/>
          </a:prstGeom>
        </p:spPr>
      </p:pic>
      <p:pic>
        <p:nvPicPr>
          <p:cNvPr id="7" name="Graphic 6">
            <a:extLst>
              <a:ext uri="{FF2B5EF4-FFF2-40B4-BE49-F238E27FC236}">
                <a16:creationId xmlns:a16="http://schemas.microsoft.com/office/drawing/2014/main" id="{C4EE5E8D-684D-7A01-32E7-6CBDD1C2213F}"/>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2886000" y="631385"/>
            <a:ext cx="216000" cy="216000"/>
          </a:xfrm>
          <a:prstGeom prst="rect">
            <a:avLst/>
          </a:prstGeom>
        </p:spPr>
      </p:pic>
      <p:pic>
        <p:nvPicPr>
          <p:cNvPr id="8" name="Graphic 7">
            <a:extLst>
              <a:ext uri="{FF2B5EF4-FFF2-40B4-BE49-F238E27FC236}">
                <a16:creationId xmlns:a16="http://schemas.microsoft.com/office/drawing/2014/main" id="{C32EF60B-25CE-9BAE-B067-BB01340F698B}"/>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3403000" y="631385"/>
            <a:ext cx="216000" cy="216000"/>
          </a:xfrm>
          <a:prstGeom prst="rect">
            <a:avLst/>
          </a:prstGeom>
        </p:spPr>
      </p:pic>
      <p:pic>
        <p:nvPicPr>
          <p:cNvPr id="9" name="Graphic 8">
            <a:extLst>
              <a:ext uri="{FF2B5EF4-FFF2-40B4-BE49-F238E27FC236}">
                <a16:creationId xmlns:a16="http://schemas.microsoft.com/office/drawing/2014/main" id="{D856FA61-DE65-91D6-FEAF-E7EFC4811FEC}"/>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3920000" y="631385"/>
            <a:ext cx="216000" cy="216000"/>
          </a:xfrm>
          <a:prstGeom prst="rect">
            <a:avLst/>
          </a:prstGeom>
        </p:spPr>
      </p:pic>
      <p:pic>
        <p:nvPicPr>
          <p:cNvPr id="10" name="Graphic 9">
            <a:extLst>
              <a:ext uri="{FF2B5EF4-FFF2-40B4-BE49-F238E27FC236}">
                <a16:creationId xmlns:a16="http://schemas.microsoft.com/office/drawing/2014/main" id="{B427B735-2649-E9E6-6ED5-A250C344225E}"/>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4437000" y="631385"/>
            <a:ext cx="216000" cy="216000"/>
          </a:xfrm>
          <a:prstGeom prst="rect">
            <a:avLst/>
          </a:prstGeom>
        </p:spPr>
      </p:pic>
      <p:pic>
        <p:nvPicPr>
          <p:cNvPr id="11" name="Graphic 10">
            <a:extLst>
              <a:ext uri="{FF2B5EF4-FFF2-40B4-BE49-F238E27FC236}">
                <a16:creationId xmlns:a16="http://schemas.microsoft.com/office/drawing/2014/main" id="{FBD9977D-53C0-2DF1-784B-DCD13F17AF26}"/>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4954000" y="631385"/>
            <a:ext cx="216000" cy="216000"/>
          </a:xfrm>
          <a:prstGeom prst="rect">
            <a:avLst/>
          </a:prstGeom>
        </p:spPr>
      </p:pic>
      <p:pic>
        <p:nvPicPr>
          <p:cNvPr id="12" name="Graphic 11">
            <a:extLst>
              <a:ext uri="{FF2B5EF4-FFF2-40B4-BE49-F238E27FC236}">
                <a16:creationId xmlns:a16="http://schemas.microsoft.com/office/drawing/2014/main" id="{0B6A0D27-99B1-3DE6-AE68-EE26CF9A7A40}"/>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5471000" y="631385"/>
            <a:ext cx="216000" cy="216000"/>
          </a:xfrm>
          <a:prstGeom prst="rect">
            <a:avLst/>
          </a:prstGeom>
        </p:spPr>
      </p:pic>
      <p:pic>
        <p:nvPicPr>
          <p:cNvPr id="13" name="Graphic 12">
            <a:extLst>
              <a:ext uri="{FF2B5EF4-FFF2-40B4-BE49-F238E27FC236}">
                <a16:creationId xmlns:a16="http://schemas.microsoft.com/office/drawing/2014/main" id="{76A234FA-BE08-9A28-5E69-A26DBE2E7D4B}"/>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5988000" y="631385"/>
            <a:ext cx="216000" cy="216000"/>
          </a:xfrm>
          <a:prstGeom prst="rect">
            <a:avLst/>
          </a:prstGeom>
        </p:spPr>
      </p:pic>
      <p:pic>
        <p:nvPicPr>
          <p:cNvPr id="14" name="Graphic 13">
            <a:extLst>
              <a:ext uri="{FF2B5EF4-FFF2-40B4-BE49-F238E27FC236}">
                <a16:creationId xmlns:a16="http://schemas.microsoft.com/office/drawing/2014/main" id="{B58E3811-823B-110E-5FB9-B87B608367A3}"/>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6505000" y="631385"/>
            <a:ext cx="216000" cy="216000"/>
          </a:xfrm>
          <a:prstGeom prst="rect">
            <a:avLst/>
          </a:prstGeom>
        </p:spPr>
      </p:pic>
      <p:pic>
        <p:nvPicPr>
          <p:cNvPr id="15" name="Graphic 14">
            <a:extLst>
              <a:ext uri="{FF2B5EF4-FFF2-40B4-BE49-F238E27FC236}">
                <a16:creationId xmlns:a16="http://schemas.microsoft.com/office/drawing/2014/main" id="{C74F78E3-62A0-C26B-88C5-397710A1DC62}"/>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7022000" y="631385"/>
            <a:ext cx="216000" cy="216000"/>
          </a:xfrm>
          <a:prstGeom prst="rect">
            <a:avLst/>
          </a:prstGeom>
        </p:spPr>
      </p:pic>
      <p:pic>
        <p:nvPicPr>
          <p:cNvPr id="16" name="Graphic 15">
            <a:extLst>
              <a:ext uri="{FF2B5EF4-FFF2-40B4-BE49-F238E27FC236}">
                <a16:creationId xmlns:a16="http://schemas.microsoft.com/office/drawing/2014/main" id="{BA81FE46-3DFC-E0F2-8D00-C748281B7C17}"/>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7539000" y="631385"/>
            <a:ext cx="216000" cy="216000"/>
          </a:xfrm>
          <a:prstGeom prst="rect">
            <a:avLst/>
          </a:prstGeom>
        </p:spPr>
      </p:pic>
      <p:pic>
        <p:nvPicPr>
          <p:cNvPr id="17" name="Graphic 16">
            <a:extLst>
              <a:ext uri="{FF2B5EF4-FFF2-40B4-BE49-F238E27FC236}">
                <a16:creationId xmlns:a16="http://schemas.microsoft.com/office/drawing/2014/main" id="{29246B10-05F8-852D-F831-8BA4BA2ECA9A}"/>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8056000" y="631385"/>
            <a:ext cx="216000" cy="216000"/>
          </a:xfrm>
          <a:prstGeom prst="rect">
            <a:avLst/>
          </a:prstGeom>
        </p:spPr>
      </p:pic>
      <p:pic>
        <p:nvPicPr>
          <p:cNvPr id="18" name="Graphic 17">
            <a:extLst>
              <a:ext uri="{FF2B5EF4-FFF2-40B4-BE49-F238E27FC236}">
                <a16:creationId xmlns:a16="http://schemas.microsoft.com/office/drawing/2014/main" id="{63573A14-94EB-A715-FBF5-753015E8D930}"/>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8573000" y="631385"/>
            <a:ext cx="216000" cy="216000"/>
          </a:xfrm>
          <a:prstGeom prst="rect">
            <a:avLst/>
          </a:prstGeom>
        </p:spPr>
      </p:pic>
      <p:pic>
        <p:nvPicPr>
          <p:cNvPr id="19" name="Graphic 18">
            <a:extLst>
              <a:ext uri="{FF2B5EF4-FFF2-40B4-BE49-F238E27FC236}">
                <a16:creationId xmlns:a16="http://schemas.microsoft.com/office/drawing/2014/main" id="{152508B4-618D-D878-4BB3-89BD7F879E5E}"/>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9090000" y="631385"/>
            <a:ext cx="216000" cy="216000"/>
          </a:xfrm>
          <a:prstGeom prst="rect">
            <a:avLst/>
          </a:prstGeom>
        </p:spPr>
      </p:pic>
      <p:pic>
        <p:nvPicPr>
          <p:cNvPr id="20" name="Graphic 19">
            <a:extLst>
              <a:ext uri="{FF2B5EF4-FFF2-40B4-BE49-F238E27FC236}">
                <a16:creationId xmlns:a16="http://schemas.microsoft.com/office/drawing/2014/main" id="{B6CB87C5-5C9D-1C48-A6D8-ACA532605E87}"/>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9607000" y="631385"/>
            <a:ext cx="216000" cy="216000"/>
          </a:xfrm>
          <a:prstGeom prst="rect">
            <a:avLst/>
          </a:prstGeom>
        </p:spPr>
      </p:pic>
      <p:pic>
        <p:nvPicPr>
          <p:cNvPr id="21" name="Graphic 20">
            <a:extLst>
              <a:ext uri="{FF2B5EF4-FFF2-40B4-BE49-F238E27FC236}">
                <a16:creationId xmlns:a16="http://schemas.microsoft.com/office/drawing/2014/main" id="{8C3DDAE7-B3E2-9FBC-71C9-98B94DDCB72D}"/>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10124000" y="631385"/>
            <a:ext cx="216000" cy="216000"/>
          </a:xfrm>
          <a:prstGeom prst="rect">
            <a:avLst/>
          </a:prstGeom>
        </p:spPr>
      </p:pic>
      <p:pic>
        <p:nvPicPr>
          <p:cNvPr id="22" name="Graphic 21">
            <a:extLst>
              <a:ext uri="{FF2B5EF4-FFF2-40B4-BE49-F238E27FC236}">
                <a16:creationId xmlns:a16="http://schemas.microsoft.com/office/drawing/2014/main" id="{2CF5EE97-ADC9-4091-A054-37A63F1ED88E}"/>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10641000" y="631385"/>
            <a:ext cx="216000" cy="216000"/>
          </a:xfrm>
          <a:prstGeom prst="rect">
            <a:avLst/>
          </a:prstGeom>
        </p:spPr>
      </p:pic>
      <p:pic>
        <p:nvPicPr>
          <p:cNvPr id="23" name="Graphic 22">
            <a:extLst>
              <a:ext uri="{FF2B5EF4-FFF2-40B4-BE49-F238E27FC236}">
                <a16:creationId xmlns:a16="http://schemas.microsoft.com/office/drawing/2014/main" id="{08ABD48C-B3EC-3520-8D86-D68800523999}"/>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11158000" y="631385"/>
            <a:ext cx="216000" cy="216000"/>
          </a:xfrm>
          <a:prstGeom prst="rect">
            <a:avLst/>
          </a:prstGeom>
        </p:spPr>
      </p:pic>
      <p:pic>
        <p:nvPicPr>
          <p:cNvPr id="24" name="Graphic 23">
            <a:extLst>
              <a:ext uri="{FF2B5EF4-FFF2-40B4-BE49-F238E27FC236}">
                <a16:creationId xmlns:a16="http://schemas.microsoft.com/office/drawing/2014/main" id="{2C9B2094-9257-33EA-EA9F-64D1552E7E27}"/>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11675000" y="631385"/>
            <a:ext cx="216000" cy="216000"/>
          </a:xfrm>
          <a:prstGeom prst="rect">
            <a:avLst/>
          </a:prstGeom>
        </p:spPr>
      </p:pic>
      <p:pic>
        <p:nvPicPr>
          <p:cNvPr id="25" name="Graphic 24">
            <a:extLst>
              <a:ext uri="{FF2B5EF4-FFF2-40B4-BE49-F238E27FC236}">
                <a16:creationId xmlns:a16="http://schemas.microsoft.com/office/drawing/2014/main" id="{5050387B-D727-D2B8-F4D6-71E3E80FD77F}"/>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323478" y="1194091"/>
            <a:ext cx="216000" cy="216000"/>
          </a:xfrm>
          <a:prstGeom prst="rect">
            <a:avLst/>
          </a:prstGeom>
        </p:spPr>
      </p:pic>
      <p:pic>
        <p:nvPicPr>
          <p:cNvPr id="26" name="Graphic 25">
            <a:extLst>
              <a:ext uri="{FF2B5EF4-FFF2-40B4-BE49-F238E27FC236}">
                <a16:creationId xmlns:a16="http://schemas.microsoft.com/office/drawing/2014/main" id="{A07546D0-A767-D72C-943C-07C040CECF53}"/>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862956" y="1194091"/>
            <a:ext cx="216000" cy="216000"/>
          </a:xfrm>
          <a:prstGeom prst="rect">
            <a:avLst/>
          </a:prstGeom>
        </p:spPr>
      </p:pic>
      <p:pic>
        <p:nvPicPr>
          <p:cNvPr id="27" name="Graphic 26">
            <a:extLst>
              <a:ext uri="{FF2B5EF4-FFF2-40B4-BE49-F238E27FC236}">
                <a16:creationId xmlns:a16="http://schemas.microsoft.com/office/drawing/2014/main" id="{C28D946A-21AA-21A8-864C-89EC6575C965}"/>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1402434" y="1194091"/>
            <a:ext cx="216000" cy="216000"/>
          </a:xfrm>
          <a:prstGeom prst="rect">
            <a:avLst/>
          </a:prstGeom>
        </p:spPr>
      </p:pic>
      <p:pic>
        <p:nvPicPr>
          <p:cNvPr id="28" name="Graphic 27">
            <a:extLst>
              <a:ext uri="{FF2B5EF4-FFF2-40B4-BE49-F238E27FC236}">
                <a16:creationId xmlns:a16="http://schemas.microsoft.com/office/drawing/2014/main" id="{A5BEED7E-F1BF-70C4-34F1-C201FCCC5294}"/>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1941912" y="1194091"/>
            <a:ext cx="216000" cy="216000"/>
          </a:xfrm>
          <a:prstGeom prst="rect">
            <a:avLst/>
          </a:prstGeom>
        </p:spPr>
      </p:pic>
      <p:pic>
        <p:nvPicPr>
          <p:cNvPr id="29" name="Graphic 28">
            <a:extLst>
              <a:ext uri="{FF2B5EF4-FFF2-40B4-BE49-F238E27FC236}">
                <a16:creationId xmlns:a16="http://schemas.microsoft.com/office/drawing/2014/main" id="{F344D083-5BE8-16F9-07DB-946352291922}"/>
              </a:ext>
            </a:extLst>
          </p:cNvPr>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2481390" y="1194091"/>
            <a:ext cx="216000" cy="216000"/>
          </a:xfrm>
          <a:prstGeom prst="rect">
            <a:avLst/>
          </a:prstGeom>
        </p:spPr>
      </p:pic>
      <p:pic>
        <p:nvPicPr>
          <p:cNvPr id="30" name="Graphic 29">
            <a:extLst>
              <a:ext uri="{FF2B5EF4-FFF2-40B4-BE49-F238E27FC236}">
                <a16:creationId xmlns:a16="http://schemas.microsoft.com/office/drawing/2014/main" id="{4718A378-D165-FD40-1532-F670D7772207}"/>
              </a:ext>
            </a:extLst>
          </p:cNvPr>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3020868" y="1194091"/>
            <a:ext cx="216000" cy="216000"/>
          </a:xfrm>
          <a:prstGeom prst="rect">
            <a:avLst/>
          </a:prstGeom>
        </p:spPr>
      </p:pic>
      <p:pic>
        <p:nvPicPr>
          <p:cNvPr id="31" name="Graphic 30">
            <a:extLst>
              <a:ext uri="{FF2B5EF4-FFF2-40B4-BE49-F238E27FC236}">
                <a16:creationId xmlns:a16="http://schemas.microsoft.com/office/drawing/2014/main" id="{47A8C38F-6936-E675-3D2E-C4DE93D36CBC}"/>
              </a:ext>
            </a:extLst>
          </p:cNvPr>
          <p:cNvPicPr>
            <a:picLocks noChangeAspect="1"/>
          </p:cNvPicPr>
          <p:nvPr userDrawn="1"/>
        </p:nvPicPr>
        <p:blipFill>
          <a:blip r:embed="rId60">
            <a:extLst>
              <a:ext uri="{96DAC541-7B7A-43D3-8B79-37D633B846F1}">
                <asvg:svgBlip xmlns:asvg="http://schemas.microsoft.com/office/drawing/2016/SVG/main" r:embed="rId61"/>
              </a:ext>
            </a:extLst>
          </a:blip>
          <a:stretch>
            <a:fillRect/>
          </a:stretch>
        </p:blipFill>
        <p:spPr>
          <a:xfrm>
            <a:off x="3560346" y="1194091"/>
            <a:ext cx="216000" cy="216000"/>
          </a:xfrm>
          <a:prstGeom prst="rect">
            <a:avLst/>
          </a:prstGeom>
        </p:spPr>
      </p:pic>
      <p:pic>
        <p:nvPicPr>
          <p:cNvPr id="32" name="Graphic 31">
            <a:extLst>
              <a:ext uri="{FF2B5EF4-FFF2-40B4-BE49-F238E27FC236}">
                <a16:creationId xmlns:a16="http://schemas.microsoft.com/office/drawing/2014/main" id="{39E8B80F-C10B-F86E-8DDA-0F3BBB3A22BD}"/>
              </a:ext>
            </a:extLst>
          </p:cNvPr>
          <p:cNvPicPr>
            <a:picLocks noChangeAspect="1"/>
          </p:cNvPicPr>
          <p:nvPr userDrawn="1"/>
        </p:nvPicPr>
        <p:blipFill>
          <a:blip r:embed="rId62">
            <a:extLst>
              <a:ext uri="{96DAC541-7B7A-43D3-8B79-37D633B846F1}">
                <asvg:svgBlip xmlns:asvg="http://schemas.microsoft.com/office/drawing/2016/SVG/main" r:embed="rId63"/>
              </a:ext>
            </a:extLst>
          </a:blip>
          <a:stretch>
            <a:fillRect/>
          </a:stretch>
        </p:blipFill>
        <p:spPr>
          <a:xfrm>
            <a:off x="4099824" y="1194091"/>
            <a:ext cx="216000" cy="216000"/>
          </a:xfrm>
          <a:prstGeom prst="rect">
            <a:avLst/>
          </a:prstGeom>
        </p:spPr>
      </p:pic>
      <p:pic>
        <p:nvPicPr>
          <p:cNvPr id="33" name="Graphic 32">
            <a:extLst>
              <a:ext uri="{FF2B5EF4-FFF2-40B4-BE49-F238E27FC236}">
                <a16:creationId xmlns:a16="http://schemas.microsoft.com/office/drawing/2014/main" id="{1F8C63E6-A01E-8807-7777-F73BA55F6F4E}"/>
              </a:ext>
            </a:extLst>
          </p:cNvPr>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a:off x="4639302" y="1194091"/>
            <a:ext cx="216000" cy="216000"/>
          </a:xfrm>
          <a:prstGeom prst="rect">
            <a:avLst/>
          </a:prstGeom>
        </p:spPr>
      </p:pic>
      <p:pic>
        <p:nvPicPr>
          <p:cNvPr id="34" name="Graphic 33">
            <a:extLst>
              <a:ext uri="{FF2B5EF4-FFF2-40B4-BE49-F238E27FC236}">
                <a16:creationId xmlns:a16="http://schemas.microsoft.com/office/drawing/2014/main" id="{BF275E1D-5F33-DD64-54B5-3C79DD253FB9}"/>
              </a:ext>
            </a:extLst>
          </p:cNvPr>
          <p:cNvPicPr>
            <a:picLocks noChangeAspect="1"/>
          </p:cNvPicPr>
          <p:nvPr userDrawn="1"/>
        </p:nvPicPr>
        <p:blipFill>
          <a:blip r:embed="rId66">
            <a:extLst>
              <a:ext uri="{96DAC541-7B7A-43D3-8B79-37D633B846F1}">
                <asvg:svgBlip xmlns:asvg="http://schemas.microsoft.com/office/drawing/2016/SVG/main" r:embed="rId67"/>
              </a:ext>
            </a:extLst>
          </a:blip>
          <a:stretch>
            <a:fillRect/>
          </a:stretch>
        </p:blipFill>
        <p:spPr>
          <a:xfrm>
            <a:off x="5178780" y="1194091"/>
            <a:ext cx="216000" cy="216000"/>
          </a:xfrm>
          <a:prstGeom prst="rect">
            <a:avLst/>
          </a:prstGeom>
        </p:spPr>
      </p:pic>
      <p:pic>
        <p:nvPicPr>
          <p:cNvPr id="35" name="Graphic 34">
            <a:extLst>
              <a:ext uri="{FF2B5EF4-FFF2-40B4-BE49-F238E27FC236}">
                <a16:creationId xmlns:a16="http://schemas.microsoft.com/office/drawing/2014/main" id="{F344CD88-88F7-12ED-3B32-F13EEE21A2A0}"/>
              </a:ext>
            </a:extLst>
          </p:cNvPr>
          <p:cNvPicPr>
            <a:picLocks noChangeAspect="1"/>
          </p:cNvPicPr>
          <p:nvPr userDrawn="1"/>
        </p:nvPicPr>
        <p:blipFill>
          <a:blip r:embed="rId68">
            <a:extLst>
              <a:ext uri="{96DAC541-7B7A-43D3-8B79-37D633B846F1}">
                <asvg:svgBlip xmlns:asvg="http://schemas.microsoft.com/office/drawing/2016/SVG/main" r:embed="rId69"/>
              </a:ext>
            </a:extLst>
          </a:blip>
          <a:stretch>
            <a:fillRect/>
          </a:stretch>
        </p:blipFill>
        <p:spPr>
          <a:xfrm>
            <a:off x="5718258" y="1194091"/>
            <a:ext cx="216000" cy="216000"/>
          </a:xfrm>
          <a:prstGeom prst="rect">
            <a:avLst/>
          </a:prstGeom>
        </p:spPr>
      </p:pic>
      <p:pic>
        <p:nvPicPr>
          <p:cNvPr id="36" name="Graphic 35">
            <a:extLst>
              <a:ext uri="{FF2B5EF4-FFF2-40B4-BE49-F238E27FC236}">
                <a16:creationId xmlns:a16="http://schemas.microsoft.com/office/drawing/2014/main" id="{6F867264-8F61-E1D7-EFF2-0D7FBE38CCA9}"/>
              </a:ext>
            </a:extLst>
          </p:cNvPr>
          <p:cNvPicPr>
            <a:picLocks noChangeAspect="1"/>
          </p:cNvPicPr>
          <p:nvPr userDrawn="1"/>
        </p:nvPicPr>
        <p:blipFill>
          <a:blip r:embed="rId70">
            <a:extLst>
              <a:ext uri="{96DAC541-7B7A-43D3-8B79-37D633B846F1}">
                <asvg:svgBlip xmlns:asvg="http://schemas.microsoft.com/office/drawing/2016/SVG/main" r:embed="rId71"/>
              </a:ext>
            </a:extLst>
          </a:blip>
          <a:stretch>
            <a:fillRect/>
          </a:stretch>
        </p:blipFill>
        <p:spPr>
          <a:xfrm>
            <a:off x="6257736" y="1194091"/>
            <a:ext cx="216000" cy="216000"/>
          </a:xfrm>
          <a:prstGeom prst="rect">
            <a:avLst/>
          </a:prstGeom>
        </p:spPr>
      </p:pic>
      <p:pic>
        <p:nvPicPr>
          <p:cNvPr id="37" name="Graphic 36">
            <a:extLst>
              <a:ext uri="{FF2B5EF4-FFF2-40B4-BE49-F238E27FC236}">
                <a16:creationId xmlns:a16="http://schemas.microsoft.com/office/drawing/2014/main" id="{294ECA25-26AF-8EAC-11A4-203C958A6E89}"/>
              </a:ext>
            </a:extLst>
          </p:cNvPr>
          <p:cNvPicPr>
            <a:picLocks noChangeAspect="1"/>
          </p:cNvPicPr>
          <p:nvPr userDrawn="1"/>
        </p:nvPicPr>
        <p:blipFill>
          <a:blip r:embed="rId72">
            <a:extLst>
              <a:ext uri="{96DAC541-7B7A-43D3-8B79-37D633B846F1}">
                <asvg:svgBlip xmlns:asvg="http://schemas.microsoft.com/office/drawing/2016/SVG/main" r:embed="rId73"/>
              </a:ext>
            </a:extLst>
          </a:blip>
          <a:stretch>
            <a:fillRect/>
          </a:stretch>
        </p:blipFill>
        <p:spPr>
          <a:xfrm>
            <a:off x="6797214" y="1194091"/>
            <a:ext cx="216000" cy="216000"/>
          </a:xfrm>
          <a:prstGeom prst="rect">
            <a:avLst/>
          </a:prstGeom>
        </p:spPr>
      </p:pic>
      <p:pic>
        <p:nvPicPr>
          <p:cNvPr id="38" name="Graphic 37">
            <a:extLst>
              <a:ext uri="{FF2B5EF4-FFF2-40B4-BE49-F238E27FC236}">
                <a16:creationId xmlns:a16="http://schemas.microsoft.com/office/drawing/2014/main" id="{25BCF3D9-3887-61AB-4840-299724C66E08}"/>
              </a:ext>
            </a:extLst>
          </p:cNvPr>
          <p:cNvPicPr>
            <a:picLocks noChangeAspect="1"/>
          </p:cNvPicPr>
          <p:nvPr userDrawn="1"/>
        </p:nvPicPr>
        <p:blipFill>
          <a:blip r:embed="rId74">
            <a:extLst>
              <a:ext uri="{96DAC541-7B7A-43D3-8B79-37D633B846F1}">
                <asvg:svgBlip xmlns:asvg="http://schemas.microsoft.com/office/drawing/2016/SVG/main" r:embed="rId75"/>
              </a:ext>
            </a:extLst>
          </a:blip>
          <a:stretch>
            <a:fillRect/>
          </a:stretch>
        </p:blipFill>
        <p:spPr>
          <a:xfrm>
            <a:off x="7336692" y="1194091"/>
            <a:ext cx="216000" cy="216000"/>
          </a:xfrm>
          <a:prstGeom prst="rect">
            <a:avLst/>
          </a:prstGeom>
        </p:spPr>
      </p:pic>
      <p:pic>
        <p:nvPicPr>
          <p:cNvPr id="39" name="Graphic 38">
            <a:extLst>
              <a:ext uri="{FF2B5EF4-FFF2-40B4-BE49-F238E27FC236}">
                <a16:creationId xmlns:a16="http://schemas.microsoft.com/office/drawing/2014/main" id="{C4D70151-6130-84D4-2CBD-5104B50EE9EE}"/>
              </a:ext>
            </a:extLst>
          </p:cNvPr>
          <p:cNvPicPr>
            <a:picLocks noChangeAspect="1"/>
          </p:cNvPicPr>
          <p:nvPr userDrawn="1"/>
        </p:nvPicPr>
        <p:blipFill>
          <a:blip r:embed="rId76">
            <a:extLst>
              <a:ext uri="{96DAC541-7B7A-43D3-8B79-37D633B846F1}">
                <asvg:svgBlip xmlns:asvg="http://schemas.microsoft.com/office/drawing/2016/SVG/main" r:embed="rId77"/>
              </a:ext>
            </a:extLst>
          </a:blip>
          <a:stretch>
            <a:fillRect/>
          </a:stretch>
        </p:blipFill>
        <p:spPr>
          <a:xfrm>
            <a:off x="7876170" y="1194091"/>
            <a:ext cx="216000" cy="216000"/>
          </a:xfrm>
          <a:prstGeom prst="rect">
            <a:avLst/>
          </a:prstGeom>
        </p:spPr>
      </p:pic>
      <p:pic>
        <p:nvPicPr>
          <p:cNvPr id="40" name="Graphic 39">
            <a:extLst>
              <a:ext uri="{FF2B5EF4-FFF2-40B4-BE49-F238E27FC236}">
                <a16:creationId xmlns:a16="http://schemas.microsoft.com/office/drawing/2014/main" id="{931EC50D-5589-8764-4AEC-50C92DD85ACD}"/>
              </a:ext>
            </a:extLst>
          </p:cNvPr>
          <p:cNvPicPr>
            <a:picLocks noChangeAspect="1"/>
          </p:cNvPicPr>
          <p:nvPr userDrawn="1"/>
        </p:nvPicPr>
        <p:blipFill>
          <a:blip r:embed="rId78">
            <a:extLst>
              <a:ext uri="{96DAC541-7B7A-43D3-8B79-37D633B846F1}">
                <asvg:svgBlip xmlns:asvg="http://schemas.microsoft.com/office/drawing/2016/SVG/main" r:embed="rId79"/>
              </a:ext>
            </a:extLst>
          </a:blip>
          <a:stretch>
            <a:fillRect/>
          </a:stretch>
        </p:blipFill>
        <p:spPr>
          <a:xfrm>
            <a:off x="8415648" y="1194091"/>
            <a:ext cx="216000" cy="216000"/>
          </a:xfrm>
          <a:prstGeom prst="rect">
            <a:avLst/>
          </a:prstGeom>
        </p:spPr>
      </p:pic>
      <p:pic>
        <p:nvPicPr>
          <p:cNvPr id="41" name="Graphic 40">
            <a:extLst>
              <a:ext uri="{FF2B5EF4-FFF2-40B4-BE49-F238E27FC236}">
                <a16:creationId xmlns:a16="http://schemas.microsoft.com/office/drawing/2014/main" id="{226F9F02-7303-FC43-528F-87FF089E7E05}"/>
              </a:ext>
            </a:extLst>
          </p:cNvPr>
          <p:cNvPicPr>
            <a:picLocks noChangeAspect="1"/>
          </p:cNvPicPr>
          <p:nvPr userDrawn="1"/>
        </p:nvPicPr>
        <p:blipFill>
          <a:blip r:embed="rId80">
            <a:extLst>
              <a:ext uri="{96DAC541-7B7A-43D3-8B79-37D633B846F1}">
                <asvg:svgBlip xmlns:asvg="http://schemas.microsoft.com/office/drawing/2016/SVG/main" r:embed="rId81"/>
              </a:ext>
            </a:extLst>
          </a:blip>
          <a:stretch>
            <a:fillRect/>
          </a:stretch>
        </p:blipFill>
        <p:spPr>
          <a:xfrm>
            <a:off x="8955126" y="1194091"/>
            <a:ext cx="216000" cy="216000"/>
          </a:xfrm>
          <a:prstGeom prst="rect">
            <a:avLst/>
          </a:prstGeom>
        </p:spPr>
      </p:pic>
      <p:pic>
        <p:nvPicPr>
          <p:cNvPr id="42" name="Graphic 41">
            <a:extLst>
              <a:ext uri="{FF2B5EF4-FFF2-40B4-BE49-F238E27FC236}">
                <a16:creationId xmlns:a16="http://schemas.microsoft.com/office/drawing/2014/main" id="{E53AC3D2-00BB-9F87-C09D-0536972C225B}"/>
              </a:ext>
            </a:extLst>
          </p:cNvPr>
          <p:cNvPicPr>
            <a:picLocks noChangeAspect="1"/>
          </p:cNvPicPr>
          <p:nvPr userDrawn="1"/>
        </p:nvPicPr>
        <p:blipFill>
          <a:blip r:embed="rId82">
            <a:extLst>
              <a:ext uri="{96DAC541-7B7A-43D3-8B79-37D633B846F1}">
                <asvg:svgBlip xmlns:asvg="http://schemas.microsoft.com/office/drawing/2016/SVG/main" r:embed="rId83"/>
              </a:ext>
            </a:extLst>
          </a:blip>
          <a:stretch>
            <a:fillRect/>
          </a:stretch>
        </p:blipFill>
        <p:spPr>
          <a:xfrm>
            <a:off x="9494604" y="1194091"/>
            <a:ext cx="216000" cy="216000"/>
          </a:xfrm>
          <a:prstGeom prst="rect">
            <a:avLst/>
          </a:prstGeom>
        </p:spPr>
      </p:pic>
      <p:pic>
        <p:nvPicPr>
          <p:cNvPr id="43" name="Graphic 42">
            <a:extLst>
              <a:ext uri="{FF2B5EF4-FFF2-40B4-BE49-F238E27FC236}">
                <a16:creationId xmlns:a16="http://schemas.microsoft.com/office/drawing/2014/main" id="{DBBA5F60-AD35-8462-035D-908556D1D361}"/>
              </a:ext>
            </a:extLst>
          </p:cNvPr>
          <p:cNvPicPr>
            <a:picLocks noChangeAspect="1"/>
          </p:cNvPicPr>
          <p:nvPr userDrawn="1"/>
        </p:nvPicPr>
        <p:blipFill>
          <a:blip r:embed="rId84">
            <a:extLst>
              <a:ext uri="{96DAC541-7B7A-43D3-8B79-37D633B846F1}">
                <asvg:svgBlip xmlns:asvg="http://schemas.microsoft.com/office/drawing/2016/SVG/main" r:embed="rId85"/>
              </a:ext>
            </a:extLst>
          </a:blip>
          <a:stretch>
            <a:fillRect/>
          </a:stretch>
        </p:blipFill>
        <p:spPr>
          <a:xfrm>
            <a:off x="10034082" y="1194091"/>
            <a:ext cx="216000" cy="216000"/>
          </a:xfrm>
          <a:prstGeom prst="rect">
            <a:avLst/>
          </a:prstGeom>
        </p:spPr>
      </p:pic>
      <p:pic>
        <p:nvPicPr>
          <p:cNvPr id="44" name="Graphic 43">
            <a:extLst>
              <a:ext uri="{FF2B5EF4-FFF2-40B4-BE49-F238E27FC236}">
                <a16:creationId xmlns:a16="http://schemas.microsoft.com/office/drawing/2014/main" id="{35344CCE-DF2D-EE24-590C-431F8C3A77CF}"/>
              </a:ext>
            </a:extLst>
          </p:cNvPr>
          <p:cNvPicPr>
            <a:picLocks noChangeAspect="1"/>
          </p:cNvPicPr>
          <p:nvPr userDrawn="1"/>
        </p:nvPicPr>
        <p:blipFill>
          <a:blip r:embed="rId86">
            <a:extLst>
              <a:ext uri="{96DAC541-7B7A-43D3-8B79-37D633B846F1}">
                <asvg:svgBlip xmlns:asvg="http://schemas.microsoft.com/office/drawing/2016/SVG/main" r:embed="rId87"/>
              </a:ext>
            </a:extLst>
          </a:blip>
          <a:stretch>
            <a:fillRect/>
          </a:stretch>
        </p:blipFill>
        <p:spPr>
          <a:xfrm>
            <a:off x="10573560" y="1194091"/>
            <a:ext cx="216000" cy="216000"/>
          </a:xfrm>
          <a:prstGeom prst="rect">
            <a:avLst/>
          </a:prstGeom>
        </p:spPr>
      </p:pic>
      <p:pic>
        <p:nvPicPr>
          <p:cNvPr id="45" name="Graphic 44">
            <a:extLst>
              <a:ext uri="{FF2B5EF4-FFF2-40B4-BE49-F238E27FC236}">
                <a16:creationId xmlns:a16="http://schemas.microsoft.com/office/drawing/2014/main" id="{69347193-63A8-B0BE-1537-40636EA5D309}"/>
              </a:ext>
            </a:extLst>
          </p:cNvPr>
          <p:cNvPicPr>
            <a:picLocks noChangeAspect="1"/>
          </p:cNvPicPr>
          <p:nvPr userDrawn="1"/>
        </p:nvPicPr>
        <p:blipFill>
          <a:blip r:embed="rId88">
            <a:extLst>
              <a:ext uri="{96DAC541-7B7A-43D3-8B79-37D633B846F1}">
                <asvg:svgBlip xmlns:asvg="http://schemas.microsoft.com/office/drawing/2016/SVG/main" r:embed="rId89"/>
              </a:ext>
            </a:extLst>
          </a:blip>
          <a:stretch>
            <a:fillRect/>
          </a:stretch>
        </p:blipFill>
        <p:spPr>
          <a:xfrm>
            <a:off x="11113038" y="1194091"/>
            <a:ext cx="216000" cy="216000"/>
          </a:xfrm>
          <a:prstGeom prst="rect">
            <a:avLst/>
          </a:prstGeom>
        </p:spPr>
      </p:pic>
      <p:pic>
        <p:nvPicPr>
          <p:cNvPr id="46" name="Graphic 45">
            <a:extLst>
              <a:ext uri="{FF2B5EF4-FFF2-40B4-BE49-F238E27FC236}">
                <a16:creationId xmlns:a16="http://schemas.microsoft.com/office/drawing/2014/main" id="{2248A2F0-BBE4-78D6-F746-F28E330AF5D5}"/>
              </a:ext>
            </a:extLst>
          </p:cNvPr>
          <p:cNvPicPr>
            <a:picLocks noChangeAspect="1"/>
          </p:cNvPicPr>
          <p:nvPr userDrawn="1"/>
        </p:nvPicPr>
        <p:blipFill>
          <a:blip r:embed="rId90">
            <a:extLst>
              <a:ext uri="{96DAC541-7B7A-43D3-8B79-37D633B846F1}">
                <asvg:svgBlip xmlns:asvg="http://schemas.microsoft.com/office/drawing/2016/SVG/main" r:embed="rId91"/>
              </a:ext>
            </a:extLst>
          </a:blip>
          <a:stretch>
            <a:fillRect/>
          </a:stretch>
        </p:blipFill>
        <p:spPr>
          <a:xfrm>
            <a:off x="11652516" y="1194091"/>
            <a:ext cx="216000" cy="216000"/>
          </a:xfrm>
          <a:prstGeom prst="rect">
            <a:avLst/>
          </a:prstGeom>
        </p:spPr>
      </p:pic>
      <p:sp>
        <p:nvSpPr>
          <p:cNvPr id="47" name="TextBox 46">
            <a:extLst>
              <a:ext uri="{FF2B5EF4-FFF2-40B4-BE49-F238E27FC236}">
                <a16:creationId xmlns:a16="http://schemas.microsoft.com/office/drawing/2014/main" id="{2E7770A5-6BDD-C042-5D75-3FE75D1487F3}"/>
              </a:ext>
            </a:extLst>
          </p:cNvPr>
          <p:cNvSpPr txBox="1"/>
          <p:nvPr userDrawn="1"/>
        </p:nvSpPr>
        <p:spPr>
          <a:xfrm>
            <a:off x="-19768" y="74997"/>
            <a:ext cx="1839433" cy="307777"/>
          </a:xfrm>
          <a:prstGeom prst="rect">
            <a:avLst/>
          </a:prstGeom>
          <a:noFill/>
        </p:spPr>
        <p:txBody>
          <a:bodyPr wrap="square" rtlCol="0">
            <a:spAutoFit/>
          </a:bodyPr>
          <a:lstStyle/>
          <a:p>
            <a:r>
              <a:rPr lang="en-GB" sz="1400"/>
              <a:t>Networking</a:t>
            </a:r>
          </a:p>
        </p:txBody>
      </p:sp>
      <p:pic>
        <p:nvPicPr>
          <p:cNvPr id="48" name="Graphic 47">
            <a:extLst>
              <a:ext uri="{FF2B5EF4-FFF2-40B4-BE49-F238E27FC236}">
                <a16:creationId xmlns:a16="http://schemas.microsoft.com/office/drawing/2014/main" id="{6F9C9C2D-7209-1D01-F62A-C8EBEDA06508}"/>
              </a:ext>
            </a:extLst>
          </p:cNvPr>
          <p:cNvPicPr>
            <a:picLocks noChangeAspect="1"/>
          </p:cNvPicPr>
          <p:nvPr userDrawn="1"/>
        </p:nvPicPr>
        <p:blipFill>
          <a:blip r:embed="rId92">
            <a:extLst>
              <a:ext uri="{96DAC541-7B7A-43D3-8B79-37D633B846F1}">
                <asvg:svgBlip xmlns:asvg="http://schemas.microsoft.com/office/drawing/2016/SVG/main" r:embed="rId93"/>
              </a:ext>
            </a:extLst>
          </a:blip>
          <a:stretch>
            <a:fillRect/>
          </a:stretch>
        </p:blipFill>
        <p:spPr>
          <a:xfrm>
            <a:off x="301000" y="1886662"/>
            <a:ext cx="360000" cy="360000"/>
          </a:xfrm>
          <a:prstGeom prst="rect">
            <a:avLst/>
          </a:prstGeom>
        </p:spPr>
      </p:pic>
      <p:pic>
        <p:nvPicPr>
          <p:cNvPr id="49" name="Graphic 48">
            <a:extLst>
              <a:ext uri="{FF2B5EF4-FFF2-40B4-BE49-F238E27FC236}">
                <a16:creationId xmlns:a16="http://schemas.microsoft.com/office/drawing/2014/main" id="{761B3777-3A89-AB48-F775-3F62F36ED349}"/>
              </a:ext>
            </a:extLst>
          </p:cNvPr>
          <p:cNvPicPr>
            <a:picLocks noChangeAspect="1"/>
          </p:cNvPicPr>
          <p:nvPr userDrawn="1"/>
        </p:nvPicPr>
        <p:blipFill>
          <a:blip r:embed="rId94">
            <a:extLst>
              <a:ext uri="{96DAC541-7B7A-43D3-8B79-37D633B846F1}">
                <asvg:svgBlip xmlns:asvg="http://schemas.microsoft.com/office/drawing/2016/SVG/main" r:embed="rId95"/>
              </a:ext>
            </a:extLst>
          </a:blip>
          <a:stretch>
            <a:fillRect/>
          </a:stretch>
        </p:blipFill>
        <p:spPr>
          <a:xfrm>
            <a:off x="930258" y="1886662"/>
            <a:ext cx="360000" cy="360000"/>
          </a:xfrm>
          <a:prstGeom prst="rect">
            <a:avLst/>
          </a:prstGeom>
        </p:spPr>
      </p:pic>
      <p:sp>
        <p:nvSpPr>
          <p:cNvPr id="50" name="TextBox 49">
            <a:extLst>
              <a:ext uri="{FF2B5EF4-FFF2-40B4-BE49-F238E27FC236}">
                <a16:creationId xmlns:a16="http://schemas.microsoft.com/office/drawing/2014/main" id="{520DE76F-1E17-F008-1D76-E8EA20C589EF}"/>
              </a:ext>
            </a:extLst>
          </p:cNvPr>
          <p:cNvSpPr txBox="1"/>
          <p:nvPr userDrawn="1"/>
        </p:nvSpPr>
        <p:spPr>
          <a:xfrm>
            <a:off x="51239" y="1529707"/>
            <a:ext cx="1839433" cy="307777"/>
          </a:xfrm>
          <a:prstGeom prst="rect">
            <a:avLst/>
          </a:prstGeom>
          <a:noFill/>
        </p:spPr>
        <p:txBody>
          <a:bodyPr wrap="square" rtlCol="0">
            <a:spAutoFit/>
          </a:bodyPr>
          <a:lstStyle/>
          <a:p>
            <a:r>
              <a:rPr lang="en-GB" sz="1400"/>
              <a:t>New icons</a:t>
            </a:r>
          </a:p>
        </p:txBody>
      </p:sp>
      <p:pic>
        <p:nvPicPr>
          <p:cNvPr id="51" name="Graphic 50">
            <a:extLst>
              <a:ext uri="{FF2B5EF4-FFF2-40B4-BE49-F238E27FC236}">
                <a16:creationId xmlns:a16="http://schemas.microsoft.com/office/drawing/2014/main" id="{855EED1B-EC79-690A-D7F9-E9322DC218FC}"/>
              </a:ext>
            </a:extLst>
          </p:cNvPr>
          <p:cNvPicPr>
            <a:picLocks noChangeAspect="1"/>
          </p:cNvPicPr>
          <p:nvPr userDrawn="1"/>
        </p:nvPicPr>
        <p:blipFill>
          <a:blip r:embed="rId96">
            <a:extLst>
              <a:ext uri="{96DAC541-7B7A-43D3-8B79-37D633B846F1}">
                <asvg:svgBlip xmlns:asvg="http://schemas.microsoft.com/office/drawing/2016/SVG/main" r:embed="rId97"/>
              </a:ext>
            </a:extLst>
          </a:blip>
          <a:stretch>
            <a:fillRect/>
          </a:stretch>
        </p:blipFill>
        <p:spPr>
          <a:xfrm>
            <a:off x="536000" y="5118978"/>
            <a:ext cx="216000" cy="216000"/>
          </a:xfrm>
          <a:prstGeom prst="rect">
            <a:avLst/>
          </a:prstGeom>
        </p:spPr>
      </p:pic>
      <p:pic>
        <p:nvPicPr>
          <p:cNvPr id="52" name="Graphic 51">
            <a:extLst>
              <a:ext uri="{FF2B5EF4-FFF2-40B4-BE49-F238E27FC236}">
                <a16:creationId xmlns:a16="http://schemas.microsoft.com/office/drawing/2014/main" id="{26991D9D-23D5-740F-DD9A-A2D30914CA60}"/>
              </a:ext>
            </a:extLst>
          </p:cNvPr>
          <p:cNvPicPr>
            <a:picLocks noChangeAspect="1"/>
          </p:cNvPicPr>
          <p:nvPr userDrawn="1"/>
        </p:nvPicPr>
        <p:blipFill>
          <a:blip r:embed="rId98">
            <a:extLst>
              <a:ext uri="{96DAC541-7B7A-43D3-8B79-37D633B846F1}">
                <asvg:svgBlip xmlns:asvg="http://schemas.microsoft.com/office/drawing/2016/SVG/main" r:embed="rId99"/>
              </a:ext>
            </a:extLst>
          </a:blip>
          <a:stretch>
            <a:fillRect/>
          </a:stretch>
        </p:blipFill>
        <p:spPr>
          <a:xfrm>
            <a:off x="912000" y="5118978"/>
            <a:ext cx="216000" cy="216000"/>
          </a:xfrm>
          <a:prstGeom prst="rect">
            <a:avLst/>
          </a:prstGeom>
        </p:spPr>
      </p:pic>
      <p:pic>
        <p:nvPicPr>
          <p:cNvPr id="53" name="Graphic 52">
            <a:extLst>
              <a:ext uri="{FF2B5EF4-FFF2-40B4-BE49-F238E27FC236}">
                <a16:creationId xmlns:a16="http://schemas.microsoft.com/office/drawing/2014/main" id="{B682B165-5C56-F38E-D80E-F54C0893A442}"/>
              </a:ext>
            </a:extLst>
          </p:cNvPr>
          <p:cNvPicPr>
            <a:picLocks noChangeAspect="1"/>
          </p:cNvPicPr>
          <p:nvPr userDrawn="1"/>
        </p:nvPicPr>
        <p:blipFill>
          <a:blip r:embed="rId100">
            <a:extLst>
              <a:ext uri="{96DAC541-7B7A-43D3-8B79-37D633B846F1}">
                <asvg:svgBlip xmlns:asvg="http://schemas.microsoft.com/office/drawing/2016/SVG/main" r:embed="rId101"/>
              </a:ext>
            </a:extLst>
          </a:blip>
          <a:stretch>
            <a:fillRect/>
          </a:stretch>
        </p:blipFill>
        <p:spPr>
          <a:xfrm>
            <a:off x="1288000" y="5118978"/>
            <a:ext cx="216000" cy="216000"/>
          </a:xfrm>
          <a:prstGeom prst="rect">
            <a:avLst/>
          </a:prstGeom>
        </p:spPr>
      </p:pic>
      <p:pic>
        <p:nvPicPr>
          <p:cNvPr id="54" name="Graphic 53">
            <a:extLst>
              <a:ext uri="{FF2B5EF4-FFF2-40B4-BE49-F238E27FC236}">
                <a16:creationId xmlns:a16="http://schemas.microsoft.com/office/drawing/2014/main" id="{3A5F1592-95D2-DB4E-7495-9EB32F5DBDFA}"/>
              </a:ext>
            </a:extLst>
          </p:cNvPr>
          <p:cNvPicPr>
            <a:picLocks noChangeAspect="1"/>
          </p:cNvPicPr>
          <p:nvPr userDrawn="1"/>
        </p:nvPicPr>
        <p:blipFill>
          <a:blip r:embed="rId102">
            <a:extLst>
              <a:ext uri="{96DAC541-7B7A-43D3-8B79-37D633B846F1}">
                <asvg:svgBlip xmlns:asvg="http://schemas.microsoft.com/office/drawing/2016/SVG/main" r:embed="rId103"/>
              </a:ext>
            </a:extLst>
          </a:blip>
          <a:stretch>
            <a:fillRect/>
          </a:stretch>
        </p:blipFill>
        <p:spPr>
          <a:xfrm>
            <a:off x="1664000" y="5118978"/>
            <a:ext cx="216000" cy="216000"/>
          </a:xfrm>
          <a:prstGeom prst="rect">
            <a:avLst/>
          </a:prstGeom>
        </p:spPr>
      </p:pic>
      <p:pic>
        <p:nvPicPr>
          <p:cNvPr id="55" name="Graphic 54">
            <a:extLst>
              <a:ext uri="{FF2B5EF4-FFF2-40B4-BE49-F238E27FC236}">
                <a16:creationId xmlns:a16="http://schemas.microsoft.com/office/drawing/2014/main" id="{26FC9DFD-696D-7362-AE90-E280F9EF0171}"/>
              </a:ext>
            </a:extLst>
          </p:cNvPr>
          <p:cNvPicPr>
            <a:picLocks noChangeAspect="1"/>
          </p:cNvPicPr>
          <p:nvPr userDrawn="1"/>
        </p:nvPicPr>
        <p:blipFill>
          <a:blip r:embed="rId104">
            <a:extLst>
              <a:ext uri="{96DAC541-7B7A-43D3-8B79-37D633B846F1}">
                <asvg:svgBlip xmlns:asvg="http://schemas.microsoft.com/office/drawing/2016/SVG/main" r:embed="rId105"/>
              </a:ext>
            </a:extLst>
          </a:blip>
          <a:stretch>
            <a:fillRect/>
          </a:stretch>
        </p:blipFill>
        <p:spPr>
          <a:xfrm>
            <a:off x="2040000" y="5118978"/>
            <a:ext cx="216000" cy="216000"/>
          </a:xfrm>
          <a:prstGeom prst="rect">
            <a:avLst/>
          </a:prstGeom>
        </p:spPr>
      </p:pic>
      <p:pic>
        <p:nvPicPr>
          <p:cNvPr id="56" name="Graphic 55">
            <a:extLst>
              <a:ext uri="{FF2B5EF4-FFF2-40B4-BE49-F238E27FC236}">
                <a16:creationId xmlns:a16="http://schemas.microsoft.com/office/drawing/2014/main" id="{8EAA4648-0BAA-A4C8-D5E1-9974C6FD6BBF}"/>
              </a:ext>
            </a:extLst>
          </p:cNvPr>
          <p:cNvPicPr>
            <a:picLocks noChangeAspect="1"/>
          </p:cNvPicPr>
          <p:nvPr userDrawn="1"/>
        </p:nvPicPr>
        <p:blipFill>
          <a:blip r:embed="rId106">
            <a:extLst>
              <a:ext uri="{96DAC541-7B7A-43D3-8B79-37D633B846F1}">
                <asvg:svgBlip xmlns:asvg="http://schemas.microsoft.com/office/drawing/2016/SVG/main" r:embed="rId107"/>
              </a:ext>
            </a:extLst>
          </a:blip>
          <a:stretch>
            <a:fillRect/>
          </a:stretch>
        </p:blipFill>
        <p:spPr>
          <a:xfrm>
            <a:off x="2416000" y="5118978"/>
            <a:ext cx="216000" cy="216000"/>
          </a:xfrm>
          <a:prstGeom prst="rect">
            <a:avLst/>
          </a:prstGeom>
        </p:spPr>
      </p:pic>
      <p:pic>
        <p:nvPicPr>
          <p:cNvPr id="57" name="Graphic 56">
            <a:extLst>
              <a:ext uri="{FF2B5EF4-FFF2-40B4-BE49-F238E27FC236}">
                <a16:creationId xmlns:a16="http://schemas.microsoft.com/office/drawing/2014/main" id="{D21BA549-984B-3870-0F3D-2B23AC1D542A}"/>
              </a:ext>
            </a:extLst>
          </p:cNvPr>
          <p:cNvPicPr>
            <a:picLocks noChangeAspect="1"/>
          </p:cNvPicPr>
          <p:nvPr userDrawn="1"/>
        </p:nvPicPr>
        <p:blipFill>
          <a:blip r:embed="rId108">
            <a:extLst>
              <a:ext uri="{96DAC541-7B7A-43D3-8B79-37D633B846F1}">
                <asvg:svgBlip xmlns:asvg="http://schemas.microsoft.com/office/drawing/2016/SVG/main" r:embed="rId109"/>
              </a:ext>
            </a:extLst>
          </a:blip>
          <a:stretch>
            <a:fillRect/>
          </a:stretch>
        </p:blipFill>
        <p:spPr>
          <a:xfrm>
            <a:off x="2792000" y="5118978"/>
            <a:ext cx="216000" cy="216000"/>
          </a:xfrm>
          <a:prstGeom prst="rect">
            <a:avLst/>
          </a:prstGeom>
        </p:spPr>
      </p:pic>
      <p:pic>
        <p:nvPicPr>
          <p:cNvPr id="58" name="Graphic 57">
            <a:extLst>
              <a:ext uri="{FF2B5EF4-FFF2-40B4-BE49-F238E27FC236}">
                <a16:creationId xmlns:a16="http://schemas.microsoft.com/office/drawing/2014/main" id="{9B15C69A-148E-936B-709B-991E0A054FDC}"/>
              </a:ext>
            </a:extLst>
          </p:cNvPr>
          <p:cNvPicPr>
            <a:picLocks noChangeAspect="1"/>
          </p:cNvPicPr>
          <p:nvPr userDrawn="1"/>
        </p:nvPicPr>
        <p:blipFill>
          <a:blip r:embed="rId110">
            <a:extLst>
              <a:ext uri="{96DAC541-7B7A-43D3-8B79-37D633B846F1}">
                <asvg:svgBlip xmlns:asvg="http://schemas.microsoft.com/office/drawing/2016/SVG/main" r:embed="rId111"/>
              </a:ext>
            </a:extLst>
          </a:blip>
          <a:stretch>
            <a:fillRect/>
          </a:stretch>
        </p:blipFill>
        <p:spPr>
          <a:xfrm>
            <a:off x="3168000" y="5118978"/>
            <a:ext cx="216000" cy="216000"/>
          </a:xfrm>
          <a:prstGeom prst="rect">
            <a:avLst/>
          </a:prstGeom>
        </p:spPr>
      </p:pic>
      <p:pic>
        <p:nvPicPr>
          <p:cNvPr id="59" name="Graphic 58">
            <a:extLst>
              <a:ext uri="{FF2B5EF4-FFF2-40B4-BE49-F238E27FC236}">
                <a16:creationId xmlns:a16="http://schemas.microsoft.com/office/drawing/2014/main" id="{C336C5DD-E42E-2CD1-25CF-21E71CBAA4FC}"/>
              </a:ext>
            </a:extLst>
          </p:cNvPr>
          <p:cNvPicPr>
            <a:picLocks noChangeAspect="1"/>
          </p:cNvPicPr>
          <p:nvPr userDrawn="1"/>
        </p:nvPicPr>
        <p:blipFill>
          <a:blip r:embed="rId112">
            <a:extLst>
              <a:ext uri="{96DAC541-7B7A-43D3-8B79-37D633B846F1}">
                <asvg:svgBlip xmlns:asvg="http://schemas.microsoft.com/office/drawing/2016/SVG/main" r:embed="rId113"/>
              </a:ext>
            </a:extLst>
          </a:blip>
          <a:stretch>
            <a:fillRect/>
          </a:stretch>
        </p:blipFill>
        <p:spPr>
          <a:xfrm>
            <a:off x="3544000" y="5118978"/>
            <a:ext cx="216000" cy="216000"/>
          </a:xfrm>
          <a:prstGeom prst="rect">
            <a:avLst/>
          </a:prstGeom>
        </p:spPr>
      </p:pic>
      <p:pic>
        <p:nvPicPr>
          <p:cNvPr id="60" name="Graphic 59">
            <a:extLst>
              <a:ext uri="{FF2B5EF4-FFF2-40B4-BE49-F238E27FC236}">
                <a16:creationId xmlns:a16="http://schemas.microsoft.com/office/drawing/2014/main" id="{F3AA5D6F-4422-E493-C0E0-4766472DD02E}"/>
              </a:ext>
            </a:extLst>
          </p:cNvPr>
          <p:cNvPicPr>
            <a:picLocks noChangeAspect="1"/>
          </p:cNvPicPr>
          <p:nvPr userDrawn="1"/>
        </p:nvPicPr>
        <p:blipFill>
          <a:blip r:embed="rId114">
            <a:extLst>
              <a:ext uri="{96DAC541-7B7A-43D3-8B79-37D633B846F1}">
                <asvg:svgBlip xmlns:asvg="http://schemas.microsoft.com/office/drawing/2016/SVG/main" r:embed="rId115"/>
              </a:ext>
            </a:extLst>
          </a:blip>
          <a:stretch>
            <a:fillRect/>
          </a:stretch>
        </p:blipFill>
        <p:spPr>
          <a:xfrm>
            <a:off x="3920000" y="5118978"/>
            <a:ext cx="216000" cy="216000"/>
          </a:xfrm>
          <a:prstGeom prst="rect">
            <a:avLst/>
          </a:prstGeom>
        </p:spPr>
      </p:pic>
      <p:pic>
        <p:nvPicPr>
          <p:cNvPr id="61" name="Graphic 60">
            <a:extLst>
              <a:ext uri="{FF2B5EF4-FFF2-40B4-BE49-F238E27FC236}">
                <a16:creationId xmlns:a16="http://schemas.microsoft.com/office/drawing/2014/main" id="{EFAED332-A407-A791-9D90-03AC6B01AEA2}"/>
              </a:ext>
            </a:extLst>
          </p:cNvPr>
          <p:cNvPicPr>
            <a:picLocks noChangeAspect="1"/>
          </p:cNvPicPr>
          <p:nvPr userDrawn="1"/>
        </p:nvPicPr>
        <p:blipFill>
          <a:blip r:embed="rId116">
            <a:extLst>
              <a:ext uri="{96DAC541-7B7A-43D3-8B79-37D633B846F1}">
                <asvg:svgBlip xmlns:asvg="http://schemas.microsoft.com/office/drawing/2016/SVG/main" r:embed="rId117"/>
              </a:ext>
            </a:extLst>
          </a:blip>
          <a:stretch>
            <a:fillRect/>
          </a:stretch>
        </p:blipFill>
        <p:spPr>
          <a:xfrm>
            <a:off x="4296000" y="5118978"/>
            <a:ext cx="216000" cy="216000"/>
          </a:xfrm>
          <a:prstGeom prst="rect">
            <a:avLst/>
          </a:prstGeom>
        </p:spPr>
      </p:pic>
      <p:pic>
        <p:nvPicPr>
          <p:cNvPr id="62" name="Graphic 61">
            <a:extLst>
              <a:ext uri="{FF2B5EF4-FFF2-40B4-BE49-F238E27FC236}">
                <a16:creationId xmlns:a16="http://schemas.microsoft.com/office/drawing/2014/main" id="{0E1DD5EA-5212-0C5E-EE30-DF2A750AC568}"/>
              </a:ext>
            </a:extLst>
          </p:cNvPr>
          <p:cNvPicPr>
            <a:picLocks noChangeAspect="1"/>
          </p:cNvPicPr>
          <p:nvPr userDrawn="1"/>
        </p:nvPicPr>
        <p:blipFill>
          <a:blip r:embed="rId118">
            <a:extLst>
              <a:ext uri="{96DAC541-7B7A-43D3-8B79-37D633B846F1}">
                <asvg:svgBlip xmlns:asvg="http://schemas.microsoft.com/office/drawing/2016/SVG/main" r:embed="rId119"/>
              </a:ext>
            </a:extLst>
          </a:blip>
          <a:stretch>
            <a:fillRect/>
          </a:stretch>
        </p:blipFill>
        <p:spPr>
          <a:xfrm>
            <a:off x="4672000" y="5118978"/>
            <a:ext cx="216000" cy="216000"/>
          </a:xfrm>
          <a:prstGeom prst="rect">
            <a:avLst/>
          </a:prstGeom>
        </p:spPr>
      </p:pic>
      <p:pic>
        <p:nvPicPr>
          <p:cNvPr id="63" name="Graphic 62">
            <a:extLst>
              <a:ext uri="{FF2B5EF4-FFF2-40B4-BE49-F238E27FC236}">
                <a16:creationId xmlns:a16="http://schemas.microsoft.com/office/drawing/2014/main" id="{05D969F1-DD2A-E63A-0667-6ACB8BEAD1E3}"/>
              </a:ext>
            </a:extLst>
          </p:cNvPr>
          <p:cNvPicPr>
            <a:picLocks noChangeAspect="1"/>
          </p:cNvPicPr>
          <p:nvPr userDrawn="1"/>
        </p:nvPicPr>
        <p:blipFill>
          <a:blip r:embed="rId120">
            <a:extLst>
              <a:ext uri="{96DAC541-7B7A-43D3-8B79-37D633B846F1}">
                <asvg:svgBlip xmlns:asvg="http://schemas.microsoft.com/office/drawing/2016/SVG/main" r:embed="rId121"/>
              </a:ext>
            </a:extLst>
          </a:blip>
          <a:stretch>
            <a:fillRect/>
          </a:stretch>
        </p:blipFill>
        <p:spPr>
          <a:xfrm>
            <a:off x="5048000" y="5118978"/>
            <a:ext cx="216000" cy="216000"/>
          </a:xfrm>
          <a:prstGeom prst="rect">
            <a:avLst/>
          </a:prstGeom>
        </p:spPr>
      </p:pic>
      <p:pic>
        <p:nvPicPr>
          <p:cNvPr id="64" name="Graphic 63">
            <a:extLst>
              <a:ext uri="{FF2B5EF4-FFF2-40B4-BE49-F238E27FC236}">
                <a16:creationId xmlns:a16="http://schemas.microsoft.com/office/drawing/2014/main" id="{05F64C0D-AC73-A9FC-AD43-F4065AEAB923}"/>
              </a:ext>
            </a:extLst>
          </p:cNvPr>
          <p:cNvPicPr>
            <a:picLocks noChangeAspect="1"/>
          </p:cNvPicPr>
          <p:nvPr userDrawn="1"/>
        </p:nvPicPr>
        <p:blipFill>
          <a:blip r:embed="rId122">
            <a:extLst>
              <a:ext uri="{96DAC541-7B7A-43D3-8B79-37D633B846F1}">
                <asvg:svgBlip xmlns:asvg="http://schemas.microsoft.com/office/drawing/2016/SVG/main" r:embed="rId123"/>
              </a:ext>
            </a:extLst>
          </a:blip>
          <a:stretch>
            <a:fillRect/>
          </a:stretch>
        </p:blipFill>
        <p:spPr>
          <a:xfrm>
            <a:off x="5424000" y="5118978"/>
            <a:ext cx="216000" cy="216000"/>
          </a:xfrm>
          <a:prstGeom prst="rect">
            <a:avLst/>
          </a:prstGeom>
        </p:spPr>
      </p:pic>
      <p:pic>
        <p:nvPicPr>
          <p:cNvPr id="65" name="Graphic 64">
            <a:extLst>
              <a:ext uri="{FF2B5EF4-FFF2-40B4-BE49-F238E27FC236}">
                <a16:creationId xmlns:a16="http://schemas.microsoft.com/office/drawing/2014/main" id="{91D88A78-B792-C218-B24F-32FF822142F5}"/>
              </a:ext>
            </a:extLst>
          </p:cNvPr>
          <p:cNvPicPr>
            <a:picLocks noChangeAspect="1"/>
          </p:cNvPicPr>
          <p:nvPr userDrawn="1"/>
        </p:nvPicPr>
        <p:blipFill>
          <a:blip r:embed="rId124">
            <a:extLst>
              <a:ext uri="{96DAC541-7B7A-43D3-8B79-37D633B846F1}">
                <asvg:svgBlip xmlns:asvg="http://schemas.microsoft.com/office/drawing/2016/SVG/main" r:embed="rId125"/>
              </a:ext>
            </a:extLst>
          </a:blip>
          <a:stretch>
            <a:fillRect/>
          </a:stretch>
        </p:blipFill>
        <p:spPr>
          <a:xfrm>
            <a:off x="5800000" y="5118978"/>
            <a:ext cx="216000" cy="216000"/>
          </a:xfrm>
          <a:prstGeom prst="rect">
            <a:avLst/>
          </a:prstGeom>
        </p:spPr>
      </p:pic>
      <p:pic>
        <p:nvPicPr>
          <p:cNvPr id="66" name="Graphic 65">
            <a:extLst>
              <a:ext uri="{FF2B5EF4-FFF2-40B4-BE49-F238E27FC236}">
                <a16:creationId xmlns:a16="http://schemas.microsoft.com/office/drawing/2014/main" id="{9E845C99-14CF-BE71-77D6-5997BEA81E04}"/>
              </a:ext>
            </a:extLst>
          </p:cNvPr>
          <p:cNvPicPr>
            <a:picLocks noChangeAspect="1"/>
          </p:cNvPicPr>
          <p:nvPr userDrawn="1"/>
        </p:nvPicPr>
        <p:blipFill>
          <a:blip r:embed="rId126">
            <a:extLst>
              <a:ext uri="{96DAC541-7B7A-43D3-8B79-37D633B846F1}">
                <asvg:svgBlip xmlns:asvg="http://schemas.microsoft.com/office/drawing/2016/SVG/main" r:embed="rId127"/>
              </a:ext>
            </a:extLst>
          </a:blip>
          <a:stretch>
            <a:fillRect/>
          </a:stretch>
        </p:blipFill>
        <p:spPr>
          <a:xfrm>
            <a:off x="6176000" y="5118978"/>
            <a:ext cx="216000" cy="216000"/>
          </a:xfrm>
          <a:prstGeom prst="rect">
            <a:avLst/>
          </a:prstGeom>
        </p:spPr>
      </p:pic>
      <p:pic>
        <p:nvPicPr>
          <p:cNvPr id="67" name="Graphic 66">
            <a:extLst>
              <a:ext uri="{FF2B5EF4-FFF2-40B4-BE49-F238E27FC236}">
                <a16:creationId xmlns:a16="http://schemas.microsoft.com/office/drawing/2014/main" id="{336E8712-FAFB-1AF0-E179-0D727059DED6}"/>
              </a:ext>
            </a:extLst>
          </p:cNvPr>
          <p:cNvPicPr>
            <a:picLocks noChangeAspect="1"/>
          </p:cNvPicPr>
          <p:nvPr userDrawn="1"/>
        </p:nvPicPr>
        <p:blipFill>
          <a:blip r:embed="rId128">
            <a:extLst>
              <a:ext uri="{96DAC541-7B7A-43D3-8B79-37D633B846F1}">
                <asvg:svgBlip xmlns:asvg="http://schemas.microsoft.com/office/drawing/2016/SVG/main" r:embed="rId129"/>
              </a:ext>
            </a:extLst>
          </a:blip>
          <a:stretch>
            <a:fillRect/>
          </a:stretch>
        </p:blipFill>
        <p:spPr>
          <a:xfrm>
            <a:off x="6552000" y="5118978"/>
            <a:ext cx="216000" cy="216000"/>
          </a:xfrm>
          <a:prstGeom prst="rect">
            <a:avLst/>
          </a:prstGeom>
        </p:spPr>
      </p:pic>
      <p:pic>
        <p:nvPicPr>
          <p:cNvPr id="68" name="Graphic 67">
            <a:extLst>
              <a:ext uri="{FF2B5EF4-FFF2-40B4-BE49-F238E27FC236}">
                <a16:creationId xmlns:a16="http://schemas.microsoft.com/office/drawing/2014/main" id="{4B8835E2-10DD-F23C-5CDB-3037134367A2}"/>
              </a:ext>
            </a:extLst>
          </p:cNvPr>
          <p:cNvPicPr>
            <a:picLocks noChangeAspect="1"/>
          </p:cNvPicPr>
          <p:nvPr userDrawn="1"/>
        </p:nvPicPr>
        <p:blipFill>
          <a:blip r:embed="rId130">
            <a:extLst>
              <a:ext uri="{96DAC541-7B7A-43D3-8B79-37D633B846F1}">
                <asvg:svgBlip xmlns:asvg="http://schemas.microsoft.com/office/drawing/2016/SVG/main" r:embed="rId131"/>
              </a:ext>
            </a:extLst>
          </a:blip>
          <a:stretch>
            <a:fillRect/>
          </a:stretch>
        </p:blipFill>
        <p:spPr>
          <a:xfrm>
            <a:off x="6928000" y="5118978"/>
            <a:ext cx="216000" cy="216000"/>
          </a:xfrm>
          <a:prstGeom prst="rect">
            <a:avLst/>
          </a:prstGeom>
        </p:spPr>
      </p:pic>
      <p:pic>
        <p:nvPicPr>
          <p:cNvPr id="69" name="Graphic 68">
            <a:extLst>
              <a:ext uri="{FF2B5EF4-FFF2-40B4-BE49-F238E27FC236}">
                <a16:creationId xmlns:a16="http://schemas.microsoft.com/office/drawing/2014/main" id="{BC77343B-D466-078E-E1C0-409D59BC93FE}"/>
              </a:ext>
            </a:extLst>
          </p:cNvPr>
          <p:cNvPicPr>
            <a:picLocks noChangeAspect="1"/>
          </p:cNvPicPr>
          <p:nvPr userDrawn="1"/>
        </p:nvPicPr>
        <p:blipFill>
          <a:blip r:embed="rId132">
            <a:extLst>
              <a:ext uri="{96DAC541-7B7A-43D3-8B79-37D633B846F1}">
                <asvg:svgBlip xmlns:asvg="http://schemas.microsoft.com/office/drawing/2016/SVG/main" r:embed="rId133"/>
              </a:ext>
            </a:extLst>
          </a:blip>
          <a:stretch>
            <a:fillRect/>
          </a:stretch>
        </p:blipFill>
        <p:spPr>
          <a:xfrm>
            <a:off x="7304000" y="5118978"/>
            <a:ext cx="216000" cy="216000"/>
          </a:xfrm>
          <a:prstGeom prst="rect">
            <a:avLst/>
          </a:prstGeom>
        </p:spPr>
      </p:pic>
      <p:pic>
        <p:nvPicPr>
          <p:cNvPr id="70" name="Graphic 69">
            <a:extLst>
              <a:ext uri="{FF2B5EF4-FFF2-40B4-BE49-F238E27FC236}">
                <a16:creationId xmlns:a16="http://schemas.microsoft.com/office/drawing/2014/main" id="{4C8922D5-F1AF-730E-0031-921B1CF88804}"/>
              </a:ext>
            </a:extLst>
          </p:cNvPr>
          <p:cNvPicPr>
            <a:picLocks noChangeAspect="1"/>
          </p:cNvPicPr>
          <p:nvPr userDrawn="1"/>
        </p:nvPicPr>
        <p:blipFill>
          <a:blip r:embed="rId134">
            <a:extLst>
              <a:ext uri="{96DAC541-7B7A-43D3-8B79-37D633B846F1}">
                <asvg:svgBlip xmlns:asvg="http://schemas.microsoft.com/office/drawing/2016/SVG/main" r:embed="rId135"/>
              </a:ext>
            </a:extLst>
          </a:blip>
          <a:stretch>
            <a:fillRect/>
          </a:stretch>
        </p:blipFill>
        <p:spPr>
          <a:xfrm>
            <a:off x="7680000" y="5118978"/>
            <a:ext cx="216000" cy="216000"/>
          </a:xfrm>
          <a:prstGeom prst="rect">
            <a:avLst/>
          </a:prstGeom>
        </p:spPr>
      </p:pic>
      <p:pic>
        <p:nvPicPr>
          <p:cNvPr id="71" name="Graphic 70">
            <a:extLst>
              <a:ext uri="{FF2B5EF4-FFF2-40B4-BE49-F238E27FC236}">
                <a16:creationId xmlns:a16="http://schemas.microsoft.com/office/drawing/2014/main" id="{E1B10D3B-BB15-11F9-D762-6A0E459D23BA}"/>
              </a:ext>
            </a:extLst>
          </p:cNvPr>
          <p:cNvPicPr>
            <a:picLocks noChangeAspect="1"/>
          </p:cNvPicPr>
          <p:nvPr userDrawn="1"/>
        </p:nvPicPr>
        <p:blipFill>
          <a:blip r:embed="rId136">
            <a:extLst>
              <a:ext uri="{96DAC541-7B7A-43D3-8B79-37D633B846F1}">
                <asvg:svgBlip xmlns:asvg="http://schemas.microsoft.com/office/drawing/2016/SVG/main" r:embed="rId137"/>
              </a:ext>
            </a:extLst>
          </a:blip>
          <a:stretch>
            <a:fillRect/>
          </a:stretch>
        </p:blipFill>
        <p:spPr>
          <a:xfrm>
            <a:off x="8056000" y="5118978"/>
            <a:ext cx="216000" cy="216000"/>
          </a:xfrm>
          <a:prstGeom prst="rect">
            <a:avLst/>
          </a:prstGeom>
        </p:spPr>
      </p:pic>
      <p:pic>
        <p:nvPicPr>
          <p:cNvPr id="72" name="Graphic 71">
            <a:extLst>
              <a:ext uri="{FF2B5EF4-FFF2-40B4-BE49-F238E27FC236}">
                <a16:creationId xmlns:a16="http://schemas.microsoft.com/office/drawing/2014/main" id="{795B9DB9-25CA-160F-86EC-F77C39F004F3}"/>
              </a:ext>
            </a:extLst>
          </p:cNvPr>
          <p:cNvPicPr>
            <a:picLocks noChangeAspect="1"/>
          </p:cNvPicPr>
          <p:nvPr userDrawn="1"/>
        </p:nvPicPr>
        <p:blipFill>
          <a:blip r:embed="rId138">
            <a:extLst>
              <a:ext uri="{96DAC541-7B7A-43D3-8B79-37D633B846F1}">
                <asvg:svgBlip xmlns:asvg="http://schemas.microsoft.com/office/drawing/2016/SVG/main" r:embed="rId139"/>
              </a:ext>
            </a:extLst>
          </a:blip>
          <a:stretch>
            <a:fillRect/>
          </a:stretch>
        </p:blipFill>
        <p:spPr>
          <a:xfrm>
            <a:off x="8432000" y="5118978"/>
            <a:ext cx="216000" cy="216000"/>
          </a:xfrm>
          <a:prstGeom prst="rect">
            <a:avLst/>
          </a:prstGeom>
        </p:spPr>
      </p:pic>
      <p:pic>
        <p:nvPicPr>
          <p:cNvPr id="73" name="Graphic 72">
            <a:extLst>
              <a:ext uri="{FF2B5EF4-FFF2-40B4-BE49-F238E27FC236}">
                <a16:creationId xmlns:a16="http://schemas.microsoft.com/office/drawing/2014/main" id="{4AA6CA0D-FFBC-DAFA-A6EA-B214D51FD308}"/>
              </a:ext>
            </a:extLst>
          </p:cNvPr>
          <p:cNvPicPr>
            <a:picLocks noChangeAspect="1"/>
          </p:cNvPicPr>
          <p:nvPr userDrawn="1"/>
        </p:nvPicPr>
        <p:blipFill>
          <a:blip r:embed="rId140">
            <a:extLst>
              <a:ext uri="{96DAC541-7B7A-43D3-8B79-37D633B846F1}">
                <asvg:svgBlip xmlns:asvg="http://schemas.microsoft.com/office/drawing/2016/SVG/main" r:embed="rId141"/>
              </a:ext>
            </a:extLst>
          </a:blip>
          <a:stretch>
            <a:fillRect/>
          </a:stretch>
        </p:blipFill>
        <p:spPr>
          <a:xfrm>
            <a:off x="8808000" y="5118978"/>
            <a:ext cx="216000" cy="216000"/>
          </a:xfrm>
          <a:prstGeom prst="rect">
            <a:avLst/>
          </a:prstGeom>
        </p:spPr>
      </p:pic>
      <p:pic>
        <p:nvPicPr>
          <p:cNvPr id="74" name="Graphic 73">
            <a:extLst>
              <a:ext uri="{FF2B5EF4-FFF2-40B4-BE49-F238E27FC236}">
                <a16:creationId xmlns:a16="http://schemas.microsoft.com/office/drawing/2014/main" id="{4E4DFC61-218B-C5BC-267C-CFC619A8B740}"/>
              </a:ext>
            </a:extLst>
          </p:cNvPr>
          <p:cNvPicPr>
            <a:picLocks noChangeAspect="1"/>
          </p:cNvPicPr>
          <p:nvPr userDrawn="1"/>
        </p:nvPicPr>
        <p:blipFill>
          <a:blip r:embed="rId142">
            <a:extLst>
              <a:ext uri="{96DAC541-7B7A-43D3-8B79-37D633B846F1}">
                <asvg:svgBlip xmlns:asvg="http://schemas.microsoft.com/office/drawing/2016/SVG/main" r:embed="rId143"/>
              </a:ext>
            </a:extLst>
          </a:blip>
          <a:stretch>
            <a:fillRect/>
          </a:stretch>
        </p:blipFill>
        <p:spPr>
          <a:xfrm>
            <a:off x="9184000" y="5118978"/>
            <a:ext cx="216000" cy="216000"/>
          </a:xfrm>
          <a:prstGeom prst="rect">
            <a:avLst/>
          </a:prstGeom>
        </p:spPr>
      </p:pic>
      <p:pic>
        <p:nvPicPr>
          <p:cNvPr id="75" name="Graphic 74">
            <a:extLst>
              <a:ext uri="{FF2B5EF4-FFF2-40B4-BE49-F238E27FC236}">
                <a16:creationId xmlns:a16="http://schemas.microsoft.com/office/drawing/2014/main" id="{CC3E4769-D564-0CDA-7C0E-F9894300EC45}"/>
              </a:ext>
            </a:extLst>
          </p:cNvPr>
          <p:cNvPicPr>
            <a:picLocks noChangeAspect="1"/>
          </p:cNvPicPr>
          <p:nvPr userDrawn="1"/>
        </p:nvPicPr>
        <p:blipFill>
          <a:blip r:embed="rId144">
            <a:extLst>
              <a:ext uri="{96DAC541-7B7A-43D3-8B79-37D633B846F1}">
                <asvg:svgBlip xmlns:asvg="http://schemas.microsoft.com/office/drawing/2016/SVG/main" r:embed="rId145"/>
              </a:ext>
            </a:extLst>
          </a:blip>
          <a:stretch>
            <a:fillRect/>
          </a:stretch>
        </p:blipFill>
        <p:spPr>
          <a:xfrm>
            <a:off x="9560000" y="5118978"/>
            <a:ext cx="216000" cy="216000"/>
          </a:xfrm>
          <a:prstGeom prst="rect">
            <a:avLst/>
          </a:prstGeom>
        </p:spPr>
      </p:pic>
      <p:pic>
        <p:nvPicPr>
          <p:cNvPr id="76" name="Graphic 75">
            <a:extLst>
              <a:ext uri="{FF2B5EF4-FFF2-40B4-BE49-F238E27FC236}">
                <a16:creationId xmlns:a16="http://schemas.microsoft.com/office/drawing/2014/main" id="{AAB86CAF-7C6A-8250-4C58-ED72270DD2A9}"/>
              </a:ext>
            </a:extLst>
          </p:cNvPr>
          <p:cNvPicPr>
            <a:picLocks noChangeAspect="1"/>
          </p:cNvPicPr>
          <p:nvPr userDrawn="1"/>
        </p:nvPicPr>
        <p:blipFill>
          <a:blip r:embed="rId146">
            <a:extLst>
              <a:ext uri="{96DAC541-7B7A-43D3-8B79-37D633B846F1}">
                <asvg:svgBlip xmlns:asvg="http://schemas.microsoft.com/office/drawing/2016/SVG/main" r:embed="rId147"/>
              </a:ext>
            </a:extLst>
          </a:blip>
          <a:stretch>
            <a:fillRect/>
          </a:stretch>
        </p:blipFill>
        <p:spPr>
          <a:xfrm>
            <a:off x="9936000" y="5118978"/>
            <a:ext cx="216000" cy="216000"/>
          </a:xfrm>
          <a:prstGeom prst="rect">
            <a:avLst/>
          </a:prstGeom>
        </p:spPr>
      </p:pic>
      <p:pic>
        <p:nvPicPr>
          <p:cNvPr id="77" name="Graphic 76">
            <a:extLst>
              <a:ext uri="{FF2B5EF4-FFF2-40B4-BE49-F238E27FC236}">
                <a16:creationId xmlns:a16="http://schemas.microsoft.com/office/drawing/2014/main" id="{A72B4FF0-30EC-FB8E-EA8A-A114A2CEDA94}"/>
              </a:ext>
            </a:extLst>
          </p:cNvPr>
          <p:cNvPicPr>
            <a:picLocks noChangeAspect="1"/>
          </p:cNvPicPr>
          <p:nvPr userDrawn="1"/>
        </p:nvPicPr>
        <p:blipFill>
          <a:blip r:embed="rId148">
            <a:extLst>
              <a:ext uri="{96DAC541-7B7A-43D3-8B79-37D633B846F1}">
                <asvg:svgBlip xmlns:asvg="http://schemas.microsoft.com/office/drawing/2016/SVG/main" r:embed="rId149"/>
              </a:ext>
            </a:extLst>
          </a:blip>
          <a:stretch>
            <a:fillRect/>
          </a:stretch>
        </p:blipFill>
        <p:spPr>
          <a:xfrm>
            <a:off x="10312000" y="5118978"/>
            <a:ext cx="216000" cy="216000"/>
          </a:xfrm>
          <a:prstGeom prst="rect">
            <a:avLst/>
          </a:prstGeom>
        </p:spPr>
      </p:pic>
      <p:pic>
        <p:nvPicPr>
          <p:cNvPr id="78" name="Graphic 77">
            <a:extLst>
              <a:ext uri="{FF2B5EF4-FFF2-40B4-BE49-F238E27FC236}">
                <a16:creationId xmlns:a16="http://schemas.microsoft.com/office/drawing/2014/main" id="{F9726E28-BC47-31FF-2810-ADFC39F331A5}"/>
              </a:ext>
            </a:extLst>
          </p:cNvPr>
          <p:cNvPicPr>
            <a:picLocks noChangeAspect="1"/>
          </p:cNvPicPr>
          <p:nvPr userDrawn="1"/>
        </p:nvPicPr>
        <p:blipFill>
          <a:blip r:embed="rId150">
            <a:extLst>
              <a:ext uri="{96DAC541-7B7A-43D3-8B79-37D633B846F1}">
                <asvg:svgBlip xmlns:asvg="http://schemas.microsoft.com/office/drawing/2016/SVG/main" r:embed="rId151"/>
              </a:ext>
            </a:extLst>
          </a:blip>
          <a:stretch>
            <a:fillRect/>
          </a:stretch>
        </p:blipFill>
        <p:spPr>
          <a:xfrm>
            <a:off x="10688000" y="5118978"/>
            <a:ext cx="216000" cy="216000"/>
          </a:xfrm>
          <a:prstGeom prst="rect">
            <a:avLst/>
          </a:prstGeom>
        </p:spPr>
      </p:pic>
      <p:pic>
        <p:nvPicPr>
          <p:cNvPr id="79" name="Graphic 78">
            <a:extLst>
              <a:ext uri="{FF2B5EF4-FFF2-40B4-BE49-F238E27FC236}">
                <a16:creationId xmlns:a16="http://schemas.microsoft.com/office/drawing/2014/main" id="{EEE93E50-EC35-B6BB-0C0A-BCDA93EB2D1B}"/>
              </a:ext>
            </a:extLst>
          </p:cNvPr>
          <p:cNvPicPr>
            <a:picLocks noChangeAspect="1"/>
          </p:cNvPicPr>
          <p:nvPr userDrawn="1"/>
        </p:nvPicPr>
        <p:blipFill>
          <a:blip r:embed="rId152">
            <a:extLst>
              <a:ext uri="{96DAC541-7B7A-43D3-8B79-37D633B846F1}">
                <asvg:svgBlip xmlns:asvg="http://schemas.microsoft.com/office/drawing/2016/SVG/main" r:embed="rId153"/>
              </a:ext>
            </a:extLst>
          </a:blip>
          <a:stretch>
            <a:fillRect/>
          </a:stretch>
        </p:blipFill>
        <p:spPr>
          <a:xfrm>
            <a:off x="11064000" y="5118978"/>
            <a:ext cx="216000" cy="216000"/>
          </a:xfrm>
          <a:prstGeom prst="rect">
            <a:avLst/>
          </a:prstGeom>
        </p:spPr>
      </p:pic>
      <p:pic>
        <p:nvPicPr>
          <p:cNvPr id="80" name="Graphic 79">
            <a:extLst>
              <a:ext uri="{FF2B5EF4-FFF2-40B4-BE49-F238E27FC236}">
                <a16:creationId xmlns:a16="http://schemas.microsoft.com/office/drawing/2014/main" id="{BF2982B9-A43B-0CC0-D52E-169FF9CA7E2B}"/>
              </a:ext>
            </a:extLst>
          </p:cNvPr>
          <p:cNvPicPr>
            <a:picLocks noChangeAspect="1"/>
          </p:cNvPicPr>
          <p:nvPr userDrawn="1"/>
        </p:nvPicPr>
        <p:blipFill>
          <a:blip r:embed="rId154">
            <a:extLst>
              <a:ext uri="{96DAC541-7B7A-43D3-8B79-37D633B846F1}">
                <asvg:svgBlip xmlns:asvg="http://schemas.microsoft.com/office/drawing/2016/SVG/main" r:embed="rId155"/>
              </a:ext>
            </a:extLst>
          </a:blip>
          <a:stretch>
            <a:fillRect/>
          </a:stretch>
        </p:blipFill>
        <p:spPr>
          <a:xfrm>
            <a:off x="11440000" y="5118978"/>
            <a:ext cx="216000" cy="216000"/>
          </a:xfrm>
          <a:prstGeom prst="rect">
            <a:avLst/>
          </a:prstGeom>
        </p:spPr>
      </p:pic>
      <p:pic>
        <p:nvPicPr>
          <p:cNvPr id="81" name="Graphic 80">
            <a:extLst>
              <a:ext uri="{FF2B5EF4-FFF2-40B4-BE49-F238E27FC236}">
                <a16:creationId xmlns:a16="http://schemas.microsoft.com/office/drawing/2014/main" id="{8C13C6CA-8B31-579B-BE16-1A5B8B1E4C22}"/>
              </a:ext>
            </a:extLst>
          </p:cNvPr>
          <p:cNvPicPr>
            <a:picLocks noChangeAspect="1"/>
          </p:cNvPicPr>
          <p:nvPr userDrawn="1"/>
        </p:nvPicPr>
        <p:blipFill>
          <a:blip r:embed="rId156">
            <a:extLst>
              <a:ext uri="{96DAC541-7B7A-43D3-8B79-37D633B846F1}">
                <asvg:svgBlip xmlns:asvg="http://schemas.microsoft.com/office/drawing/2016/SVG/main" r:embed="rId157"/>
              </a:ext>
            </a:extLst>
          </a:blip>
          <a:stretch>
            <a:fillRect/>
          </a:stretch>
        </p:blipFill>
        <p:spPr>
          <a:xfrm>
            <a:off x="11816000" y="5118978"/>
            <a:ext cx="216000" cy="216000"/>
          </a:xfrm>
          <a:prstGeom prst="rect">
            <a:avLst/>
          </a:prstGeom>
        </p:spPr>
      </p:pic>
      <p:pic>
        <p:nvPicPr>
          <p:cNvPr id="82" name="Graphic 81">
            <a:extLst>
              <a:ext uri="{FF2B5EF4-FFF2-40B4-BE49-F238E27FC236}">
                <a16:creationId xmlns:a16="http://schemas.microsoft.com/office/drawing/2014/main" id="{83DD8D62-DC36-9700-AD8C-FDAEE9F144FD}"/>
              </a:ext>
            </a:extLst>
          </p:cNvPr>
          <p:cNvPicPr>
            <a:picLocks noChangeAspect="1"/>
          </p:cNvPicPr>
          <p:nvPr userDrawn="1"/>
        </p:nvPicPr>
        <p:blipFill>
          <a:blip r:embed="rId158">
            <a:extLst>
              <a:ext uri="{96DAC541-7B7A-43D3-8B79-37D633B846F1}">
                <asvg:svgBlip xmlns:asvg="http://schemas.microsoft.com/office/drawing/2016/SVG/main" r:embed="rId159"/>
              </a:ext>
            </a:extLst>
          </a:blip>
          <a:stretch>
            <a:fillRect/>
          </a:stretch>
        </p:blipFill>
        <p:spPr>
          <a:xfrm>
            <a:off x="72558" y="5920839"/>
            <a:ext cx="216000" cy="216000"/>
          </a:xfrm>
          <a:prstGeom prst="rect">
            <a:avLst/>
          </a:prstGeom>
        </p:spPr>
      </p:pic>
      <p:pic>
        <p:nvPicPr>
          <p:cNvPr id="83" name="Graphic 82">
            <a:extLst>
              <a:ext uri="{FF2B5EF4-FFF2-40B4-BE49-F238E27FC236}">
                <a16:creationId xmlns:a16="http://schemas.microsoft.com/office/drawing/2014/main" id="{639D96BA-0DD3-05D0-2F1B-2C1442055390}"/>
              </a:ext>
            </a:extLst>
          </p:cNvPr>
          <p:cNvPicPr>
            <a:picLocks noChangeAspect="1"/>
          </p:cNvPicPr>
          <p:nvPr userDrawn="1"/>
        </p:nvPicPr>
        <p:blipFill>
          <a:blip r:embed="rId160">
            <a:extLst>
              <a:ext uri="{96DAC541-7B7A-43D3-8B79-37D633B846F1}">
                <asvg:svgBlip xmlns:asvg="http://schemas.microsoft.com/office/drawing/2016/SVG/main" r:embed="rId161"/>
              </a:ext>
            </a:extLst>
          </a:blip>
          <a:stretch>
            <a:fillRect/>
          </a:stretch>
        </p:blipFill>
        <p:spPr>
          <a:xfrm>
            <a:off x="361116" y="5920839"/>
            <a:ext cx="216000" cy="216000"/>
          </a:xfrm>
          <a:prstGeom prst="rect">
            <a:avLst/>
          </a:prstGeom>
        </p:spPr>
      </p:pic>
      <p:pic>
        <p:nvPicPr>
          <p:cNvPr id="84" name="Graphic 83">
            <a:extLst>
              <a:ext uri="{FF2B5EF4-FFF2-40B4-BE49-F238E27FC236}">
                <a16:creationId xmlns:a16="http://schemas.microsoft.com/office/drawing/2014/main" id="{AECFD3AF-06E8-C127-8A3A-D7ECC353C50B}"/>
              </a:ext>
            </a:extLst>
          </p:cNvPr>
          <p:cNvPicPr>
            <a:picLocks noChangeAspect="1"/>
          </p:cNvPicPr>
          <p:nvPr userDrawn="1"/>
        </p:nvPicPr>
        <p:blipFill>
          <a:blip r:embed="rId162">
            <a:extLst>
              <a:ext uri="{96DAC541-7B7A-43D3-8B79-37D633B846F1}">
                <asvg:svgBlip xmlns:asvg="http://schemas.microsoft.com/office/drawing/2016/SVG/main" r:embed="rId163"/>
              </a:ext>
            </a:extLst>
          </a:blip>
          <a:stretch>
            <a:fillRect/>
          </a:stretch>
        </p:blipFill>
        <p:spPr>
          <a:xfrm>
            <a:off x="649674" y="5920839"/>
            <a:ext cx="216000" cy="216000"/>
          </a:xfrm>
          <a:prstGeom prst="rect">
            <a:avLst/>
          </a:prstGeom>
        </p:spPr>
      </p:pic>
      <p:pic>
        <p:nvPicPr>
          <p:cNvPr id="85" name="Graphic 84">
            <a:extLst>
              <a:ext uri="{FF2B5EF4-FFF2-40B4-BE49-F238E27FC236}">
                <a16:creationId xmlns:a16="http://schemas.microsoft.com/office/drawing/2014/main" id="{2FF96ED4-861F-D01A-8C14-333FBFC0B363}"/>
              </a:ext>
            </a:extLst>
          </p:cNvPr>
          <p:cNvPicPr>
            <a:picLocks noChangeAspect="1"/>
          </p:cNvPicPr>
          <p:nvPr userDrawn="1"/>
        </p:nvPicPr>
        <p:blipFill>
          <a:blip r:embed="rId164">
            <a:extLst>
              <a:ext uri="{96DAC541-7B7A-43D3-8B79-37D633B846F1}">
                <asvg:svgBlip xmlns:asvg="http://schemas.microsoft.com/office/drawing/2016/SVG/main" r:embed="rId165"/>
              </a:ext>
            </a:extLst>
          </a:blip>
          <a:stretch>
            <a:fillRect/>
          </a:stretch>
        </p:blipFill>
        <p:spPr>
          <a:xfrm>
            <a:off x="938232" y="5920839"/>
            <a:ext cx="216000" cy="216000"/>
          </a:xfrm>
          <a:prstGeom prst="rect">
            <a:avLst/>
          </a:prstGeom>
        </p:spPr>
      </p:pic>
      <p:pic>
        <p:nvPicPr>
          <p:cNvPr id="86" name="Graphic 85">
            <a:extLst>
              <a:ext uri="{FF2B5EF4-FFF2-40B4-BE49-F238E27FC236}">
                <a16:creationId xmlns:a16="http://schemas.microsoft.com/office/drawing/2014/main" id="{58C79ED5-2E04-F5DD-D142-BAB282A73920}"/>
              </a:ext>
            </a:extLst>
          </p:cNvPr>
          <p:cNvPicPr>
            <a:picLocks noChangeAspect="1"/>
          </p:cNvPicPr>
          <p:nvPr userDrawn="1"/>
        </p:nvPicPr>
        <p:blipFill>
          <a:blip r:embed="rId166">
            <a:extLst>
              <a:ext uri="{96DAC541-7B7A-43D3-8B79-37D633B846F1}">
                <asvg:svgBlip xmlns:asvg="http://schemas.microsoft.com/office/drawing/2016/SVG/main" r:embed="rId167"/>
              </a:ext>
            </a:extLst>
          </a:blip>
          <a:stretch>
            <a:fillRect/>
          </a:stretch>
        </p:blipFill>
        <p:spPr>
          <a:xfrm>
            <a:off x="1226790" y="5920839"/>
            <a:ext cx="216000" cy="216000"/>
          </a:xfrm>
          <a:prstGeom prst="rect">
            <a:avLst/>
          </a:prstGeom>
        </p:spPr>
      </p:pic>
      <p:pic>
        <p:nvPicPr>
          <p:cNvPr id="87" name="Graphic 86">
            <a:extLst>
              <a:ext uri="{FF2B5EF4-FFF2-40B4-BE49-F238E27FC236}">
                <a16:creationId xmlns:a16="http://schemas.microsoft.com/office/drawing/2014/main" id="{4213E3D9-AD6D-748E-BF8A-F6832FE37621}"/>
              </a:ext>
            </a:extLst>
          </p:cNvPr>
          <p:cNvPicPr>
            <a:picLocks noChangeAspect="1"/>
          </p:cNvPicPr>
          <p:nvPr userDrawn="1"/>
        </p:nvPicPr>
        <p:blipFill>
          <a:blip r:embed="rId168">
            <a:extLst>
              <a:ext uri="{96DAC541-7B7A-43D3-8B79-37D633B846F1}">
                <asvg:svgBlip xmlns:asvg="http://schemas.microsoft.com/office/drawing/2016/SVG/main" r:embed="rId169"/>
              </a:ext>
            </a:extLst>
          </a:blip>
          <a:stretch>
            <a:fillRect/>
          </a:stretch>
        </p:blipFill>
        <p:spPr>
          <a:xfrm>
            <a:off x="1515348" y="5920839"/>
            <a:ext cx="216000" cy="216000"/>
          </a:xfrm>
          <a:prstGeom prst="rect">
            <a:avLst/>
          </a:prstGeom>
        </p:spPr>
      </p:pic>
      <p:pic>
        <p:nvPicPr>
          <p:cNvPr id="88" name="Graphic 87">
            <a:extLst>
              <a:ext uri="{FF2B5EF4-FFF2-40B4-BE49-F238E27FC236}">
                <a16:creationId xmlns:a16="http://schemas.microsoft.com/office/drawing/2014/main" id="{E8C153E7-5330-9817-0938-692019973352}"/>
              </a:ext>
            </a:extLst>
          </p:cNvPr>
          <p:cNvPicPr>
            <a:picLocks noChangeAspect="1"/>
          </p:cNvPicPr>
          <p:nvPr userDrawn="1"/>
        </p:nvPicPr>
        <p:blipFill>
          <a:blip r:embed="rId170">
            <a:extLst>
              <a:ext uri="{96DAC541-7B7A-43D3-8B79-37D633B846F1}">
                <asvg:svgBlip xmlns:asvg="http://schemas.microsoft.com/office/drawing/2016/SVG/main" r:embed="rId171"/>
              </a:ext>
            </a:extLst>
          </a:blip>
          <a:stretch>
            <a:fillRect/>
          </a:stretch>
        </p:blipFill>
        <p:spPr>
          <a:xfrm>
            <a:off x="1803906" y="5920839"/>
            <a:ext cx="216000" cy="216000"/>
          </a:xfrm>
          <a:prstGeom prst="rect">
            <a:avLst/>
          </a:prstGeom>
        </p:spPr>
      </p:pic>
      <p:pic>
        <p:nvPicPr>
          <p:cNvPr id="89" name="Graphic 88">
            <a:extLst>
              <a:ext uri="{FF2B5EF4-FFF2-40B4-BE49-F238E27FC236}">
                <a16:creationId xmlns:a16="http://schemas.microsoft.com/office/drawing/2014/main" id="{5DDDF436-A31E-CAB6-5A2B-694DA6E8200F}"/>
              </a:ext>
            </a:extLst>
          </p:cNvPr>
          <p:cNvPicPr>
            <a:picLocks noChangeAspect="1"/>
          </p:cNvPicPr>
          <p:nvPr userDrawn="1"/>
        </p:nvPicPr>
        <p:blipFill>
          <a:blip r:embed="rId172">
            <a:extLst>
              <a:ext uri="{96DAC541-7B7A-43D3-8B79-37D633B846F1}">
                <asvg:svgBlip xmlns:asvg="http://schemas.microsoft.com/office/drawing/2016/SVG/main" r:embed="rId173"/>
              </a:ext>
            </a:extLst>
          </a:blip>
          <a:stretch>
            <a:fillRect/>
          </a:stretch>
        </p:blipFill>
        <p:spPr>
          <a:xfrm>
            <a:off x="2092464" y="5920839"/>
            <a:ext cx="216000" cy="216000"/>
          </a:xfrm>
          <a:prstGeom prst="rect">
            <a:avLst/>
          </a:prstGeom>
        </p:spPr>
      </p:pic>
      <p:pic>
        <p:nvPicPr>
          <p:cNvPr id="90" name="Graphic 89">
            <a:extLst>
              <a:ext uri="{FF2B5EF4-FFF2-40B4-BE49-F238E27FC236}">
                <a16:creationId xmlns:a16="http://schemas.microsoft.com/office/drawing/2014/main" id="{B4380BD1-F3BC-B966-C645-0E3EF9458355}"/>
              </a:ext>
            </a:extLst>
          </p:cNvPr>
          <p:cNvPicPr>
            <a:picLocks noChangeAspect="1"/>
          </p:cNvPicPr>
          <p:nvPr userDrawn="1"/>
        </p:nvPicPr>
        <p:blipFill>
          <a:blip r:embed="rId174">
            <a:extLst>
              <a:ext uri="{96DAC541-7B7A-43D3-8B79-37D633B846F1}">
                <asvg:svgBlip xmlns:asvg="http://schemas.microsoft.com/office/drawing/2016/SVG/main" r:embed="rId175"/>
              </a:ext>
            </a:extLst>
          </a:blip>
          <a:stretch>
            <a:fillRect/>
          </a:stretch>
        </p:blipFill>
        <p:spPr>
          <a:xfrm>
            <a:off x="2381022" y="5920839"/>
            <a:ext cx="216000" cy="216000"/>
          </a:xfrm>
          <a:prstGeom prst="rect">
            <a:avLst/>
          </a:prstGeom>
        </p:spPr>
      </p:pic>
      <p:pic>
        <p:nvPicPr>
          <p:cNvPr id="91" name="Graphic 90">
            <a:extLst>
              <a:ext uri="{FF2B5EF4-FFF2-40B4-BE49-F238E27FC236}">
                <a16:creationId xmlns:a16="http://schemas.microsoft.com/office/drawing/2014/main" id="{A35FAD80-8EB1-6A3A-D408-046FE39D9CDF}"/>
              </a:ext>
            </a:extLst>
          </p:cNvPr>
          <p:cNvPicPr>
            <a:picLocks noChangeAspect="1"/>
          </p:cNvPicPr>
          <p:nvPr userDrawn="1"/>
        </p:nvPicPr>
        <p:blipFill>
          <a:blip r:embed="rId176">
            <a:extLst>
              <a:ext uri="{96DAC541-7B7A-43D3-8B79-37D633B846F1}">
                <asvg:svgBlip xmlns:asvg="http://schemas.microsoft.com/office/drawing/2016/SVG/main" r:embed="rId177"/>
              </a:ext>
            </a:extLst>
          </a:blip>
          <a:stretch>
            <a:fillRect/>
          </a:stretch>
        </p:blipFill>
        <p:spPr>
          <a:xfrm>
            <a:off x="2669580" y="5920839"/>
            <a:ext cx="216000" cy="216000"/>
          </a:xfrm>
          <a:prstGeom prst="rect">
            <a:avLst/>
          </a:prstGeom>
        </p:spPr>
      </p:pic>
      <p:pic>
        <p:nvPicPr>
          <p:cNvPr id="92" name="Graphic 91">
            <a:extLst>
              <a:ext uri="{FF2B5EF4-FFF2-40B4-BE49-F238E27FC236}">
                <a16:creationId xmlns:a16="http://schemas.microsoft.com/office/drawing/2014/main" id="{DBF323C2-B0E2-0A67-65D0-4C6E8E53896F}"/>
              </a:ext>
            </a:extLst>
          </p:cNvPr>
          <p:cNvPicPr>
            <a:picLocks noChangeAspect="1"/>
          </p:cNvPicPr>
          <p:nvPr userDrawn="1"/>
        </p:nvPicPr>
        <p:blipFill>
          <a:blip r:embed="rId178">
            <a:extLst>
              <a:ext uri="{96DAC541-7B7A-43D3-8B79-37D633B846F1}">
                <asvg:svgBlip xmlns:asvg="http://schemas.microsoft.com/office/drawing/2016/SVG/main" r:embed="rId179"/>
              </a:ext>
            </a:extLst>
          </a:blip>
          <a:stretch>
            <a:fillRect/>
          </a:stretch>
        </p:blipFill>
        <p:spPr>
          <a:xfrm>
            <a:off x="2958138" y="5920839"/>
            <a:ext cx="216000" cy="216000"/>
          </a:xfrm>
          <a:prstGeom prst="rect">
            <a:avLst/>
          </a:prstGeom>
        </p:spPr>
      </p:pic>
      <p:pic>
        <p:nvPicPr>
          <p:cNvPr id="93" name="Graphic 92">
            <a:extLst>
              <a:ext uri="{FF2B5EF4-FFF2-40B4-BE49-F238E27FC236}">
                <a16:creationId xmlns:a16="http://schemas.microsoft.com/office/drawing/2014/main" id="{960315FA-95D8-1192-5751-582C0BF722BA}"/>
              </a:ext>
            </a:extLst>
          </p:cNvPr>
          <p:cNvPicPr>
            <a:picLocks noChangeAspect="1"/>
          </p:cNvPicPr>
          <p:nvPr userDrawn="1"/>
        </p:nvPicPr>
        <p:blipFill>
          <a:blip r:embed="rId180">
            <a:extLst>
              <a:ext uri="{96DAC541-7B7A-43D3-8B79-37D633B846F1}">
                <asvg:svgBlip xmlns:asvg="http://schemas.microsoft.com/office/drawing/2016/SVG/main" r:embed="rId181"/>
              </a:ext>
            </a:extLst>
          </a:blip>
          <a:stretch>
            <a:fillRect/>
          </a:stretch>
        </p:blipFill>
        <p:spPr>
          <a:xfrm>
            <a:off x="3246696" y="5920839"/>
            <a:ext cx="216000" cy="216000"/>
          </a:xfrm>
          <a:prstGeom prst="rect">
            <a:avLst/>
          </a:prstGeom>
        </p:spPr>
      </p:pic>
      <p:pic>
        <p:nvPicPr>
          <p:cNvPr id="94" name="Graphic 93">
            <a:extLst>
              <a:ext uri="{FF2B5EF4-FFF2-40B4-BE49-F238E27FC236}">
                <a16:creationId xmlns:a16="http://schemas.microsoft.com/office/drawing/2014/main" id="{F9DED728-3E22-CF80-D179-10B7BAF9ADEE}"/>
              </a:ext>
            </a:extLst>
          </p:cNvPr>
          <p:cNvPicPr>
            <a:picLocks noChangeAspect="1"/>
          </p:cNvPicPr>
          <p:nvPr userDrawn="1"/>
        </p:nvPicPr>
        <p:blipFill>
          <a:blip r:embed="rId182">
            <a:extLst>
              <a:ext uri="{96DAC541-7B7A-43D3-8B79-37D633B846F1}">
                <asvg:svgBlip xmlns:asvg="http://schemas.microsoft.com/office/drawing/2016/SVG/main" r:embed="rId183"/>
              </a:ext>
            </a:extLst>
          </a:blip>
          <a:stretch>
            <a:fillRect/>
          </a:stretch>
        </p:blipFill>
        <p:spPr>
          <a:xfrm>
            <a:off x="3535254" y="5920839"/>
            <a:ext cx="216000" cy="216000"/>
          </a:xfrm>
          <a:prstGeom prst="rect">
            <a:avLst/>
          </a:prstGeom>
        </p:spPr>
      </p:pic>
      <p:pic>
        <p:nvPicPr>
          <p:cNvPr id="95" name="Graphic 94">
            <a:extLst>
              <a:ext uri="{FF2B5EF4-FFF2-40B4-BE49-F238E27FC236}">
                <a16:creationId xmlns:a16="http://schemas.microsoft.com/office/drawing/2014/main" id="{C5BC3AE7-8F09-DFA1-4F4C-16CCD903C6DA}"/>
              </a:ext>
            </a:extLst>
          </p:cNvPr>
          <p:cNvPicPr>
            <a:picLocks noChangeAspect="1"/>
          </p:cNvPicPr>
          <p:nvPr userDrawn="1"/>
        </p:nvPicPr>
        <p:blipFill>
          <a:blip r:embed="rId184">
            <a:extLst>
              <a:ext uri="{96DAC541-7B7A-43D3-8B79-37D633B846F1}">
                <asvg:svgBlip xmlns:asvg="http://schemas.microsoft.com/office/drawing/2016/SVG/main" r:embed="rId185"/>
              </a:ext>
            </a:extLst>
          </a:blip>
          <a:stretch>
            <a:fillRect/>
          </a:stretch>
        </p:blipFill>
        <p:spPr>
          <a:xfrm>
            <a:off x="3823812" y="5920839"/>
            <a:ext cx="216000" cy="216000"/>
          </a:xfrm>
          <a:prstGeom prst="rect">
            <a:avLst/>
          </a:prstGeom>
        </p:spPr>
      </p:pic>
      <p:pic>
        <p:nvPicPr>
          <p:cNvPr id="96" name="Graphic 95">
            <a:extLst>
              <a:ext uri="{FF2B5EF4-FFF2-40B4-BE49-F238E27FC236}">
                <a16:creationId xmlns:a16="http://schemas.microsoft.com/office/drawing/2014/main" id="{CC20F8A2-923F-6F72-84B7-39FE3803AF70}"/>
              </a:ext>
            </a:extLst>
          </p:cNvPr>
          <p:cNvPicPr>
            <a:picLocks noChangeAspect="1"/>
          </p:cNvPicPr>
          <p:nvPr userDrawn="1"/>
        </p:nvPicPr>
        <p:blipFill>
          <a:blip r:embed="rId186">
            <a:extLst>
              <a:ext uri="{96DAC541-7B7A-43D3-8B79-37D633B846F1}">
                <asvg:svgBlip xmlns:asvg="http://schemas.microsoft.com/office/drawing/2016/SVG/main" r:embed="rId187"/>
              </a:ext>
            </a:extLst>
          </a:blip>
          <a:stretch>
            <a:fillRect/>
          </a:stretch>
        </p:blipFill>
        <p:spPr>
          <a:xfrm>
            <a:off x="4112370" y="5920839"/>
            <a:ext cx="216000" cy="216000"/>
          </a:xfrm>
          <a:prstGeom prst="rect">
            <a:avLst/>
          </a:prstGeom>
        </p:spPr>
      </p:pic>
      <p:pic>
        <p:nvPicPr>
          <p:cNvPr id="97" name="Graphic 96">
            <a:extLst>
              <a:ext uri="{FF2B5EF4-FFF2-40B4-BE49-F238E27FC236}">
                <a16:creationId xmlns:a16="http://schemas.microsoft.com/office/drawing/2014/main" id="{6B93FC3E-5D7E-95F3-6FA0-75632C38DDD5}"/>
              </a:ext>
            </a:extLst>
          </p:cNvPr>
          <p:cNvPicPr>
            <a:picLocks noChangeAspect="1"/>
          </p:cNvPicPr>
          <p:nvPr userDrawn="1"/>
        </p:nvPicPr>
        <p:blipFill>
          <a:blip r:embed="rId188">
            <a:extLst>
              <a:ext uri="{96DAC541-7B7A-43D3-8B79-37D633B846F1}">
                <asvg:svgBlip xmlns:asvg="http://schemas.microsoft.com/office/drawing/2016/SVG/main" r:embed="rId189"/>
              </a:ext>
            </a:extLst>
          </a:blip>
          <a:stretch>
            <a:fillRect/>
          </a:stretch>
        </p:blipFill>
        <p:spPr>
          <a:xfrm>
            <a:off x="4400928" y="5920839"/>
            <a:ext cx="216000" cy="216000"/>
          </a:xfrm>
          <a:prstGeom prst="rect">
            <a:avLst/>
          </a:prstGeom>
        </p:spPr>
      </p:pic>
      <p:pic>
        <p:nvPicPr>
          <p:cNvPr id="98" name="Graphic 97">
            <a:extLst>
              <a:ext uri="{FF2B5EF4-FFF2-40B4-BE49-F238E27FC236}">
                <a16:creationId xmlns:a16="http://schemas.microsoft.com/office/drawing/2014/main" id="{032CDCAC-6CB6-F5D3-7498-19B860CDDED3}"/>
              </a:ext>
            </a:extLst>
          </p:cNvPr>
          <p:cNvPicPr>
            <a:picLocks noChangeAspect="1"/>
          </p:cNvPicPr>
          <p:nvPr userDrawn="1"/>
        </p:nvPicPr>
        <p:blipFill>
          <a:blip r:embed="rId190">
            <a:extLst>
              <a:ext uri="{96DAC541-7B7A-43D3-8B79-37D633B846F1}">
                <asvg:svgBlip xmlns:asvg="http://schemas.microsoft.com/office/drawing/2016/SVG/main" r:embed="rId191"/>
              </a:ext>
            </a:extLst>
          </a:blip>
          <a:stretch>
            <a:fillRect/>
          </a:stretch>
        </p:blipFill>
        <p:spPr>
          <a:xfrm>
            <a:off x="4689486" y="5920839"/>
            <a:ext cx="216000" cy="216000"/>
          </a:xfrm>
          <a:prstGeom prst="rect">
            <a:avLst/>
          </a:prstGeom>
        </p:spPr>
      </p:pic>
      <p:pic>
        <p:nvPicPr>
          <p:cNvPr id="99" name="Graphic 98">
            <a:extLst>
              <a:ext uri="{FF2B5EF4-FFF2-40B4-BE49-F238E27FC236}">
                <a16:creationId xmlns:a16="http://schemas.microsoft.com/office/drawing/2014/main" id="{1EE3CB2E-AC0D-AD9E-F58C-C69C46DF39BD}"/>
              </a:ext>
            </a:extLst>
          </p:cNvPr>
          <p:cNvPicPr>
            <a:picLocks noChangeAspect="1"/>
          </p:cNvPicPr>
          <p:nvPr userDrawn="1"/>
        </p:nvPicPr>
        <p:blipFill>
          <a:blip r:embed="rId192">
            <a:extLst>
              <a:ext uri="{96DAC541-7B7A-43D3-8B79-37D633B846F1}">
                <asvg:svgBlip xmlns:asvg="http://schemas.microsoft.com/office/drawing/2016/SVG/main" r:embed="rId193"/>
              </a:ext>
            </a:extLst>
          </a:blip>
          <a:stretch>
            <a:fillRect/>
          </a:stretch>
        </p:blipFill>
        <p:spPr>
          <a:xfrm>
            <a:off x="4978044" y="5920839"/>
            <a:ext cx="216000" cy="216000"/>
          </a:xfrm>
          <a:prstGeom prst="rect">
            <a:avLst/>
          </a:prstGeom>
        </p:spPr>
      </p:pic>
      <p:pic>
        <p:nvPicPr>
          <p:cNvPr id="100" name="Graphic 99">
            <a:extLst>
              <a:ext uri="{FF2B5EF4-FFF2-40B4-BE49-F238E27FC236}">
                <a16:creationId xmlns:a16="http://schemas.microsoft.com/office/drawing/2014/main" id="{453EDC0B-B5F2-7630-CB89-505C42B0EDD5}"/>
              </a:ext>
            </a:extLst>
          </p:cNvPr>
          <p:cNvPicPr>
            <a:picLocks noChangeAspect="1"/>
          </p:cNvPicPr>
          <p:nvPr userDrawn="1"/>
        </p:nvPicPr>
        <p:blipFill>
          <a:blip r:embed="rId194">
            <a:extLst>
              <a:ext uri="{96DAC541-7B7A-43D3-8B79-37D633B846F1}">
                <asvg:svgBlip xmlns:asvg="http://schemas.microsoft.com/office/drawing/2016/SVG/main" r:embed="rId195"/>
              </a:ext>
            </a:extLst>
          </a:blip>
          <a:stretch>
            <a:fillRect/>
          </a:stretch>
        </p:blipFill>
        <p:spPr>
          <a:xfrm>
            <a:off x="5266602" y="5920839"/>
            <a:ext cx="216000" cy="216000"/>
          </a:xfrm>
          <a:prstGeom prst="rect">
            <a:avLst/>
          </a:prstGeom>
        </p:spPr>
      </p:pic>
      <p:pic>
        <p:nvPicPr>
          <p:cNvPr id="101" name="Graphic 100">
            <a:extLst>
              <a:ext uri="{FF2B5EF4-FFF2-40B4-BE49-F238E27FC236}">
                <a16:creationId xmlns:a16="http://schemas.microsoft.com/office/drawing/2014/main" id="{6C3A32E9-9D8C-AE4F-B4CB-DA4F7970BA40}"/>
              </a:ext>
            </a:extLst>
          </p:cNvPr>
          <p:cNvPicPr>
            <a:picLocks noChangeAspect="1"/>
          </p:cNvPicPr>
          <p:nvPr userDrawn="1"/>
        </p:nvPicPr>
        <p:blipFill>
          <a:blip r:embed="rId196">
            <a:extLst>
              <a:ext uri="{96DAC541-7B7A-43D3-8B79-37D633B846F1}">
                <asvg:svgBlip xmlns:asvg="http://schemas.microsoft.com/office/drawing/2016/SVG/main" r:embed="rId197"/>
              </a:ext>
            </a:extLst>
          </a:blip>
          <a:stretch>
            <a:fillRect/>
          </a:stretch>
        </p:blipFill>
        <p:spPr>
          <a:xfrm>
            <a:off x="5555160" y="5920839"/>
            <a:ext cx="216000" cy="216000"/>
          </a:xfrm>
          <a:prstGeom prst="rect">
            <a:avLst/>
          </a:prstGeom>
        </p:spPr>
      </p:pic>
      <p:pic>
        <p:nvPicPr>
          <p:cNvPr id="102" name="Graphic 101">
            <a:extLst>
              <a:ext uri="{FF2B5EF4-FFF2-40B4-BE49-F238E27FC236}">
                <a16:creationId xmlns:a16="http://schemas.microsoft.com/office/drawing/2014/main" id="{672A9A5C-E9C4-EED4-8A4C-19E3C54E584D}"/>
              </a:ext>
            </a:extLst>
          </p:cNvPr>
          <p:cNvPicPr>
            <a:picLocks noChangeAspect="1"/>
          </p:cNvPicPr>
          <p:nvPr userDrawn="1"/>
        </p:nvPicPr>
        <p:blipFill>
          <a:blip r:embed="rId198">
            <a:extLst>
              <a:ext uri="{96DAC541-7B7A-43D3-8B79-37D633B846F1}">
                <asvg:svgBlip xmlns:asvg="http://schemas.microsoft.com/office/drawing/2016/SVG/main" r:embed="rId199"/>
              </a:ext>
            </a:extLst>
          </a:blip>
          <a:stretch>
            <a:fillRect/>
          </a:stretch>
        </p:blipFill>
        <p:spPr>
          <a:xfrm>
            <a:off x="5843718" y="5920839"/>
            <a:ext cx="216000" cy="216000"/>
          </a:xfrm>
          <a:prstGeom prst="rect">
            <a:avLst/>
          </a:prstGeom>
        </p:spPr>
      </p:pic>
      <p:pic>
        <p:nvPicPr>
          <p:cNvPr id="103" name="Graphic 102">
            <a:extLst>
              <a:ext uri="{FF2B5EF4-FFF2-40B4-BE49-F238E27FC236}">
                <a16:creationId xmlns:a16="http://schemas.microsoft.com/office/drawing/2014/main" id="{CF08A1ED-C91F-BFE7-D8CC-9F23C49F4A7D}"/>
              </a:ext>
            </a:extLst>
          </p:cNvPr>
          <p:cNvPicPr>
            <a:picLocks noChangeAspect="1"/>
          </p:cNvPicPr>
          <p:nvPr userDrawn="1"/>
        </p:nvPicPr>
        <p:blipFill>
          <a:blip r:embed="rId200">
            <a:extLst>
              <a:ext uri="{96DAC541-7B7A-43D3-8B79-37D633B846F1}">
                <asvg:svgBlip xmlns:asvg="http://schemas.microsoft.com/office/drawing/2016/SVG/main" r:embed="rId201"/>
              </a:ext>
            </a:extLst>
          </a:blip>
          <a:stretch>
            <a:fillRect/>
          </a:stretch>
        </p:blipFill>
        <p:spPr>
          <a:xfrm>
            <a:off x="6132276" y="5920839"/>
            <a:ext cx="216000" cy="216000"/>
          </a:xfrm>
          <a:prstGeom prst="rect">
            <a:avLst/>
          </a:prstGeom>
        </p:spPr>
      </p:pic>
      <p:pic>
        <p:nvPicPr>
          <p:cNvPr id="104" name="Graphic 103">
            <a:extLst>
              <a:ext uri="{FF2B5EF4-FFF2-40B4-BE49-F238E27FC236}">
                <a16:creationId xmlns:a16="http://schemas.microsoft.com/office/drawing/2014/main" id="{1A027FF8-D582-43B5-B311-F7EEFBF9AEF1}"/>
              </a:ext>
            </a:extLst>
          </p:cNvPr>
          <p:cNvPicPr>
            <a:picLocks noChangeAspect="1"/>
          </p:cNvPicPr>
          <p:nvPr userDrawn="1"/>
        </p:nvPicPr>
        <p:blipFill>
          <a:blip r:embed="rId202">
            <a:extLst>
              <a:ext uri="{96DAC541-7B7A-43D3-8B79-37D633B846F1}">
                <asvg:svgBlip xmlns:asvg="http://schemas.microsoft.com/office/drawing/2016/SVG/main" r:embed="rId203"/>
              </a:ext>
            </a:extLst>
          </a:blip>
          <a:stretch>
            <a:fillRect/>
          </a:stretch>
        </p:blipFill>
        <p:spPr>
          <a:xfrm>
            <a:off x="6420834" y="5920839"/>
            <a:ext cx="216000" cy="216000"/>
          </a:xfrm>
          <a:prstGeom prst="rect">
            <a:avLst/>
          </a:prstGeom>
        </p:spPr>
      </p:pic>
      <p:pic>
        <p:nvPicPr>
          <p:cNvPr id="105" name="Graphic 104">
            <a:extLst>
              <a:ext uri="{FF2B5EF4-FFF2-40B4-BE49-F238E27FC236}">
                <a16:creationId xmlns:a16="http://schemas.microsoft.com/office/drawing/2014/main" id="{F149A4AC-678D-9287-C708-2CF67B904ED7}"/>
              </a:ext>
            </a:extLst>
          </p:cNvPr>
          <p:cNvPicPr>
            <a:picLocks noChangeAspect="1"/>
          </p:cNvPicPr>
          <p:nvPr userDrawn="1"/>
        </p:nvPicPr>
        <p:blipFill>
          <a:blip r:embed="rId204">
            <a:extLst>
              <a:ext uri="{96DAC541-7B7A-43D3-8B79-37D633B846F1}">
                <asvg:svgBlip xmlns:asvg="http://schemas.microsoft.com/office/drawing/2016/SVG/main" r:embed="rId205"/>
              </a:ext>
            </a:extLst>
          </a:blip>
          <a:stretch>
            <a:fillRect/>
          </a:stretch>
        </p:blipFill>
        <p:spPr>
          <a:xfrm>
            <a:off x="11948700" y="5519222"/>
            <a:ext cx="216000" cy="216000"/>
          </a:xfrm>
          <a:prstGeom prst="rect">
            <a:avLst/>
          </a:prstGeom>
        </p:spPr>
      </p:pic>
      <p:pic>
        <p:nvPicPr>
          <p:cNvPr id="106" name="Graphic 105">
            <a:extLst>
              <a:ext uri="{FF2B5EF4-FFF2-40B4-BE49-F238E27FC236}">
                <a16:creationId xmlns:a16="http://schemas.microsoft.com/office/drawing/2014/main" id="{44361806-5232-4ECC-BA61-5BB8242995C4}"/>
              </a:ext>
            </a:extLst>
          </p:cNvPr>
          <p:cNvPicPr>
            <a:picLocks noChangeAspect="1"/>
          </p:cNvPicPr>
          <p:nvPr userDrawn="1"/>
        </p:nvPicPr>
        <p:blipFill>
          <a:blip r:embed="rId206">
            <a:extLst>
              <a:ext uri="{96DAC541-7B7A-43D3-8B79-37D633B846F1}">
                <asvg:svgBlip xmlns:asvg="http://schemas.microsoft.com/office/drawing/2016/SVG/main" r:embed="rId207"/>
              </a:ext>
            </a:extLst>
          </a:blip>
          <a:stretch>
            <a:fillRect/>
          </a:stretch>
        </p:blipFill>
        <p:spPr>
          <a:xfrm>
            <a:off x="6709392" y="5920839"/>
            <a:ext cx="216000" cy="216000"/>
          </a:xfrm>
          <a:prstGeom prst="rect">
            <a:avLst/>
          </a:prstGeom>
        </p:spPr>
      </p:pic>
      <p:pic>
        <p:nvPicPr>
          <p:cNvPr id="107" name="Graphic 106">
            <a:extLst>
              <a:ext uri="{FF2B5EF4-FFF2-40B4-BE49-F238E27FC236}">
                <a16:creationId xmlns:a16="http://schemas.microsoft.com/office/drawing/2014/main" id="{11ACD81D-FA8E-11C4-9739-72D34FAF2FF0}"/>
              </a:ext>
            </a:extLst>
          </p:cNvPr>
          <p:cNvPicPr>
            <a:picLocks noChangeAspect="1"/>
          </p:cNvPicPr>
          <p:nvPr userDrawn="1"/>
        </p:nvPicPr>
        <p:blipFill>
          <a:blip r:embed="rId208">
            <a:extLst>
              <a:ext uri="{96DAC541-7B7A-43D3-8B79-37D633B846F1}">
                <asvg:svgBlip xmlns:asvg="http://schemas.microsoft.com/office/drawing/2016/SVG/main" r:embed="rId209"/>
              </a:ext>
            </a:extLst>
          </a:blip>
          <a:stretch>
            <a:fillRect/>
          </a:stretch>
        </p:blipFill>
        <p:spPr>
          <a:xfrm>
            <a:off x="6997950" y="5920839"/>
            <a:ext cx="216000" cy="216000"/>
          </a:xfrm>
          <a:prstGeom prst="rect">
            <a:avLst/>
          </a:prstGeom>
        </p:spPr>
      </p:pic>
      <p:pic>
        <p:nvPicPr>
          <p:cNvPr id="108" name="Graphic 107">
            <a:extLst>
              <a:ext uri="{FF2B5EF4-FFF2-40B4-BE49-F238E27FC236}">
                <a16:creationId xmlns:a16="http://schemas.microsoft.com/office/drawing/2014/main" id="{B284A922-9D4C-F20A-6A05-057A9A4E85C0}"/>
              </a:ext>
            </a:extLst>
          </p:cNvPr>
          <p:cNvPicPr>
            <a:picLocks noChangeAspect="1"/>
          </p:cNvPicPr>
          <p:nvPr userDrawn="1"/>
        </p:nvPicPr>
        <p:blipFill>
          <a:blip r:embed="rId210">
            <a:extLst>
              <a:ext uri="{96DAC541-7B7A-43D3-8B79-37D633B846F1}">
                <asvg:svgBlip xmlns:asvg="http://schemas.microsoft.com/office/drawing/2016/SVG/main" r:embed="rId211"/>
              </a:ext>
            </a:extLst>
          </a:blip>
          <a:stretch>
            <a:fillRect/>
          </a:stretch>
        </p:blipFill>
        <p:spPr>
          <a:xfrm>
            <a:off x="7286508" y="5920839"/>
            <a:ext cx="216000" cy="216000"/>
          </a:xfrm>
          <a:prstGeom prst="rect">
            <a:avLst/>
          </a:prstGeom>
        </p:spPr>
      </p:pic>
      <p:pic>
        <p:nvPicPr>
          <p:cNvPr id="109" name="Graphic 108">
            <a:extLst>
              <a:ext uri="{FF2B5EF4-FFF2-40B4-BE49-F238E27FC236}">
                <a16:creationId xmlns:a16="http://schemas.microsoft.com/office/drawing/2014/main" id="{16FD6AA5-6F92-103A-0205-91692B02C2C1}"/>
              </a:ext>
            </a:extLst>
          </p:cNvPr>
          <p:cNvPicPr>
            <a:picLocks noChangeAspect="1"/>
          </p:cNvPicPr>
          <p:nvPr userDrawn="1"/>
        </p:nvPicPr>
        <p:blipFill>
          <a:blip r:embed="rId212">
            <a:extLst>
              <a:ext uri="{96DAC541-7B7A-43D3-8B79-37D633B846F1}">
                <asvg:svgBlip xmlns:asvg="http://schemas.microsoft.com/office/drawing/2016/SVG/main" r:embed="rId213"/>
              </a:ext>
            </a:extLst>
          </a:blip>
          <a:stretch>
            <a:fillRect/>
          </a:stretch>
        </p:blipFill>
        <p:spPr>
          <a:xfrm>
            <a:off x="7575066" y="5920839"/>
            <a:ext cx="216000" cy="216000"/>
          </a:xfrm>
          <a:prstGeom prst="rect">
            <a:avLst/>
          </a:prstGeom>
        </p:spPr>
      </p:pic>
      <p:pic>
        <p:nvPicPr>
          <p:cNvPr id="110" name="Graphic 109">
            <a:extLst>
              <a:ext uri="{FF2B5EF4-FFF2-40B4-BE49-F238E27FC236}">
                <a16:creationId xmlns:a16="http://schemas.microsoft.com/office/drawing/2014/main" id="{CBB66E4D-D88F-28A8-8171-D33ABF2A1902}"/>
              </a:ext>
            </a:extLst>
          </p:cNvPr>
          <p:cNvPicPr>
            <a:picLocks noChangeAspect="1"/>
          </p:cNvPicPr>
          <p:nvPr userDrawn="1"/>
        </p:nvPicPr>
        <p:blipFill>
          <a:blip r:embed="rId214">
            <a:extLst>
              <a:ext uri="{96DAC541-7B7A-43D3-8B79-37D633B846F1}">
                <asvg:svgBlip xmlns:asvg="http://schemas.microsoft.com/office/drawing/2016/SVG/main" r:embed="rId215"/>
              </a:ext>
            </a:extLst>
          </a:blip>
          <a:stretch>
            <a:fillRect/>
          </a:stretch>
        </p:blipFill>
        <p:spPr>
          <a:xfrm>
            <a:off x="7863624" y="5920839"/>
            <a:ext cx="216000" cy="216000"/>
          </a:xfrm>
          <a:prstGeom prst="rect">
            <a:avLst/>
          </a:prstGeom>
        </p:spPr>
      </p:pic>
      <p:pic>
        <p:nvPicPr>
          <p:cNvPr id="111" name="Graphic 110">
            <a:extLst>
              <a:ext uri="{FF2B5EF4-FFF2-40B4-BE49-F238E27FC236}">
                <a16:creationId xmlns:a16="http://schemas.microsoft.com/office/drawing/2014/main" id="{E332A9DE-D9B9-EAC3-A5B3-83A306BBAF4E}"/>
              </a:ext>
            </a:extLst>
          </p:cNvPr>
          <p:cNvPicPr>
            <a:picLocks noChangeAspect="1"/>
          </p:cNvPicPr>
          <p:nvPr userDrawn="1"/>
        </p:nvPicPr>
        <p:blipFill>
          <a:blip r:embed="rId216">
            <a:extLst>
              <a:ext uri="{96DAC541-7B7A-43D3-8B79-37D633B846F1}">
                <asvg:svgBlip xmlns:asvg="http://schemas.microsoft.com/office/drawing/2016/SVG/main" r:embed="rId217"/>
              </a:ext>
            </a:extLst>
          </a:blip>
          <a:stretch>
            <a:fillRect/>
          </a:stretch>
        </p:blipFill>
        <p:spPr>
          <a:xfrm>
            <a:off x="8152182" y="5920839"/>
            <a:ext cx="216000" cy="216000"/>
          </a:xfrm>
          <a:prstGeom prst="rect">
            <a:avLst/>
          </a:prstGeom>
        </p:spPr>
      </p:pic>
      <p:pic>
        <p:nvPicPr>
          <p:cNvPr id="112" name="Graphic 111">
            <a:extLst>
              <a:ext uri="{FF2B5EF4-FFF2-40B4-BE49-F238E27FC236}">
                <a16:creationId xmlns:a16="http://schemas.microsoft.com/office/drawing/2014/main" id="{E6BE158A-E37D-478B-F41A-ADCE277F9FFA}"/>
              </a:ext>
            </a:extLst>
          </p:cNvPr>
          <p:cNvPicPr>
            <a:picLocks noChangeAspect="1"/>
          </p:cNvPicPr>
          <p:nvPr userDrawn="1"/>
        </p:nvPicPr>
        <p:blipFill>
          <a:blip r:embed="rId218">
            <a:extLst>
              <a:ext uri="{96DAC541-7B7A-43D3-8B79-37D633B846F1}">
                <asvg:svgBlip xmlns:asvg="http://schemas.microsoft.com/office/drawing/2016/SVG/main" r:embed="rId219"/>
              </a:ext>
            </a:extLst>
          </a:blip>
          <a:stretch>
            <a:fillRect/>
          </a:stretch>
        </p:blipFill>
        <p:spPr>
          <a:xfrm>
            <a:off x="8440740" y="5920839"/>
            <a:ext cx="216000" cy="216000"/>
          </a:xfrm>
          <a:prstGeom prst="rect">
            <a:avLst/>
          </a:prstGeom>
        </p:spPr>
      </p:pic>
      <p:pic>
        <p:nvPicPr>
          <p:cNvPr id="113" name="Graphic 112">
            <a:extLst>
              <a:ext uri="{FF2B5EF4-FFF2-40B4-BE49-F238E27FC236}">
                <a16:creationId xmlns:a16="http://schemas.microsoft.com/office/drawing/2014/main" id="{6A748940-1DA7-D3B2-FBCB-31FCD60A1F04}"/>
              </a:ext>
            </a:extLst>
          </p:cNvPr>
          <p:cNvPicPr>
            <a:picLocks noChangeAspect="1"/>
          </p:cNvPicPr>
          <p:nvPr userDrawn="1"/>
        </p:nvPicPr>
        <p:blipFill>
          <a:blip r:embed="rId220">
            <a:extLst>
              <a:ext uri="{96DAC541-7B7A-43D3-8B79-37D633B846F1}">
                <asvg:svgBlip xmlns:asvg="http://schemas.microsoft.com/office/drawing/2016/SVG/main" r:embed="rId221"/>
              </a:ext>
            </a:extLst>
          </a:blip>
          <a:stretch>
            <a:fillRect/>
          </a:stretch>
        </p:blipFill>
        <p:spPr>
          <a:xfrm>
            <a:off x="8729298" y="5920839"/>
            <a:ext cx="216000" cy="216000"/>
          </a:xfrm>
          <a:prstGeom prst="rect">
            <a:avLst/>
          </a:prstGeom>
        </p:spPr>
      </p:pic>
      <p:pic>
        <p:nvPicPr>
          <p:cNvPr id="114" name="Graphic 113">
            <a:extLst>
              <a:ext uri="{FF2B5EF4-FFF2-40B4-BE49-F238E27FC236}">
                <a16:creationId xmlns:a16="http://schemas.microsoft.com/office/drawing/2014/main" id="{D17FF051-0F1E-7332-6D76-509F23A5B15C}"/>
              </a:ext>
            </a:extLst>
          </p:cNvPr>
          <p:cNvPicPr>
            <a:picLocks noChangeAspect="1"/>
          </p:cNvPicPr>
          <p:nvPr userDrawn="1"/>
        </p:nvPicPr>
        <p:blipFill>
          <a:blip r:embed="rId222">
            <a:extLst>
              <a:ext uri="{96DAC541-7B7A-43D3-8B79-37D633B846F1}">
                <asvg:svgBlip xmlns:asvg="http://schemas.microsoft.com/office/drawing/2016/SVG/main" r:embed="rId223"/>
              </a:ext>
            </a:extLst>
          </a:blip>
          <a:stretch>
            <a:fillRect/>
          </a:stretch>
        </p:blipFill>
        <p:spPr>
          <a:xfrm>
            <a:off x="9017856" y="5920839"/>
            <a:ext cx="216000" cy="216000"/>
          </a:xfrm>
          <a:prstGeom prst="rect">
            <a:avLst/>
          </a:prstGeom>
        </p:spPr>
      </p:pic>
      <p:pic>
        <p:nvPicPr>
          <p:cNvPr id="115" name="Graphic 114">
            <a:extLst>
              <a:ext uri="{FF2B5EF4-FFF2-40B4-BE49-F238E27FC236}">
                <a16:creationId xmlns:a16="http://schemas.microsoft.com/office/drawing/2014/main" id="{09D4F786-8C42-5F4E-CB94-E56D56C7E551}"/>
              </a:ext>
            </a:extLst>
          </p:cNvPr>
          <p:cNvPicPr>
            <a:picLocks noChangeAspect="1"/>
          </p:cNvPicPr>
          <p:nvPr userDrawn="1"/>
        </p:nvPicPr>
        <p:blipFill>
          <a:blip r:embed="rId224">
            <a:extLst>
              <a:ext uri="{96DAC541-7B7A-43D3-8B79-37D633B846F1}">
                <asvg:svgBlip xmlns:asvg="http://schemas.microsoft.com/office/drawing/2016/SVG/main" r:embed="rId225"/>
              </a:ext>
            </a:extLst>
          </a:blip>
          <a:stretch>
            <a:fillRect/>
          </a:stretch>
        </p:blipFill>
        <p:spPr>
          <a:xfrm>
            <a:off x="9306414" y="5920839"/>
            <a:ext cx="216000" cy="216000"/>
          </a:xfrm>
          <a:prstGeom prst="rect">
            <a:avLst/>
          </a:prstGeom>
        </p:spPr>
      </p:pic>
      <p:pic>
        <p:nvPicPr>
          <p:cNvPr id="116" name="Graphic 115">
            <a:extLst>
              <a:ext uri="{FF2B5EF4-FFF2-40B4-BE49-F238E27FC236}">
                <a16:creationId xmlns:a16="http://schemas.microsoft.com/office/drawing/2014/main" id="{D55FD0C5-6FC9-6BCE-E9D9-F931A36D5087}"/>
              </a:ext>
            </a:extLst>
          </p:cNvPr>
          <p:cNvPicPr>
            <a:picLocks noChangeAspect="1"/>
          </p:cNvPicPr>
          <p:nvPr userDrawn="1"/>
        </p:nvPicPr>
        <p:blipFill>
          <a:blip r:embed="rId226">
            <a:extLst>
              <a:ext uri="{96DAC541-7B7A-43D3-8B79-37D633B846F1}">
                <asvg:svgBlip xmlns:asvg="http://schemas.microsoft.com/office/drawing/2016/SVG/main" r:embed="rId227"/>
              </a:ext>
            </a:extLst>
          </a:blip>
          <a:stretch>
            <a:fillRect/>
          </a:stretch>
        </p:blipFill>
        <p:spPr>
          <a:xfrm>
            <a:off x="9594972" y="5920839"/>
            <a:ext cx="216000" cy="216000"/>
          </a:xfrm>
          <a:prstGeom prst="rect">
            <a:avLst/>
          </a:prstGeom>
        </p:spPr>
      </p:pic>
      <p:pic>
        <p:nvPicPr>
          <p:cNvPr id="117" name="Graphic 116">
            <a:extLst>
              <a:ext uri="{FF2B5EF4-FFF2-40B4-BE49-F238E27FC236}">
                <a16:creationId xmlns:a16="http://schemas.microsoft.com/office/drawing/2014/main" id="{5CD43686-847A-4652-5F3D-FD2108CC7A7E}"/>
              </a:ext>
            </a:extLst>
          </p:cNvPr>
          <p:cNvPicPr>
            <a:picLocks noChangeAspect="1"/>
          </p:cNvPicPr>
          <p:nvPr userDrawn="1"/>
        </p:nvPicPr>
        <p:blipFill>
          <a:blip r:embed="rId228">
            <a:extLst>
              <a:ext uri="{96DAC541-7B7A-43D3-8B79-37D633B846F1}">
                <asvg:svgBlip xmlns:asvg="http://schemas.microsoft.com/office/drawing/2016/SVG/main" r:embed="rId229"/>
              </a:ext>
            </a:extLst>
          </a:blip>
          <a:stretch>
            <a:fillRect/>
          </a:stretch>
        </p:blipFill>
        <p:spPr>
          <a:xfrm>
            <a:off x="9883530" y="5920839"/>
            <a:ext cx="216000" cy="216000"/>
          </a:xfrm>
          <a:prstGeom prst="rect">
            <a:avLst/>
          </a:prstGeom>
        </p:spPr>
      </p:pic>
      <p:pic>
        <p:nvPicPr>
          <p:cNvPr id="118" name="Graphic 117">
            <a:extLst>
              <a:ext uri="{FF2B5EF4-FFF2-40B4-BE49-F238E27FC236}">
                <a16:creationId xmlns:a16="http://schemas.microsoft.com/office/drawing/2014/main" id="{0BE64455-22EF-EB94-8653-6F0D62A4A904}"/>
              </a:ext>
            </a:extLst>
          </p:cNvPr>
          <p:cNvPicPr>
            <a:picLocks noChangeAspect="1"/>
          </p:cNvPicPr>
          <p:nvPr userDrawn="1"/>
        </p:nvPicPr>
        <p:blipFill>
          <a:blip r:embed="rId230">
            <a:extLst>
              <a:ext uri="{96DAC541-7B7A-43D3-8B79-37D633B846F1}">
                <asvg:svgBlip xmlns:asvg="http://schemas.microsoft.com/office/drawing/2016/SVG/main" r:embed="rId231"/>
              </a:ext>
            </a:extLst>
          </a:blip>
          <a:stretch>
            <a:fillRect/>
          </a:stretch>
        </p:blipFill>
        <p:spPr>
          <a:xfrm>
            <a:off x="10172088" y="5920839"/>
            <a:ext cx="216000" cy="216000"/>
          </a:xfrm>
          <a:prstGeom prst="rect">
            <a:avLst/>
          </a:prstGeom>
        </p:spPr>
      </p:pic>
      <p:pic>
        <p:nvPicPr>
          <p:cNvPr id="119" name="Graphic 118">
            <a:extLst>
              <a:ext uri="{FF2B5EF4-FFF2-40B4-BE49-F238E27FC236}">
                <a16:creationId xmlns:a16="http://schemas.microsoft.com/office/drawing/2014/main" id="{E21224F7-4740-B371-B4A3-6BB807C92473}"/>
              </a:ext>
            </a:extLst>
          </p:cNvPr>
          <p:cNvPicPr>
            <a:picLocks noChangeAspect="1"/>
          </p:cNvPicPr>
          <p:nvPr userDrawn="1"/>
        </p:nvPicPr>
        <p:blipFill>
          <a:blip r:embed="rId232">
            <a:extLst>
              <a:ext uri="{96DAC541-7B7A-43D3-8B79-37D633B846F1}">
                <asvg:svgBlip xmlns:asvg="http://schemas.microsoft.com/office/drawing/2016/SVG/main" r:embed="rId233"/>
              </a:ext>
            </a:extLst>
          </a:blip>
          <a:stretch>
            <a:fillRect/>
          </a:stretch>
        </p:blipFill>
        <p:spPr>
          <a:xfrm>
            <a:off x="10460646" y="5920839"/>
            <a:ext cx="216000" cy="216000"/>
          </a:xfrm>
          <a:prstGeom prst="rect">
            <a:avLst/>
          </a:prstGeom>
        </p:spPr>
      </p:pic>
      <p:pic>
        <p:nvPicPr>
          <p:cNvPr id="120" name="Graphic 119">
            <a:extLst>
              <a:ext uri="{FF2B5EF4-FFF2-40B4-BE49-F238E27FC236}">
                <a16:creationId xmlns:a16="http://schemas.microsoft.com/office/drawing/2014/main" id="{A18FB329-D6D2-D4CD-617B-9AD804F7B84C}"/>
              </a:ext>
            </a:extLst>
          </p:cNvPr>
          <p:cNvPicPr>
            <a:picLocks noChangeAspect="1"/>
          </p:cNvPicPr>
          <p:nvPr userDrawn="1"/>
        </p:nvPicPr>
        <p:blipFill>
          <a:blip r:embed="rId234">
            <a:extLst>
              <a:ext uri="{96DAC541-7B7A-43D3-8B79-37D633B846F1}">
                <asvg:svgBlip xmlns:asvg="http://schemas.microsoft.com/office/drawing/2016/SVG/main" r:embed="rId235"/>
              </a:ext>
            </a:extLst>
          </a:blip>
          <a:stretch>
            <a:fillRect/>
          </a:stretch>
        </p:blipFill>
        <p:spPr>
          <a:xfrm>
            <a:off x="10749204" y="5920839"/>
            <a:ext cx="216000" cy="216000"/>
          </a:xfrm>
          <a:prstGeom prst="rect">
            <a:avLst/>
          </a:prstGeom>
        </p:spPr>
      </p:pic>
      <p:pic>
        <p:nvPicPr>
          <p:cNvPr id="121" name="Graphic 120">
            <a:extLst>
              <a:ext uri="{FF2B5EF4-FFF2-40B4-BE49-F238E27FC236}">
                <a16:creationId xmlns:a16="http://schemas.microsoft.com/office/drawing/2014/main" id="{2A85CA5A-F624-8B9C-DC94-A5B8E25452DB}"/>
              </a:ext>
            </a:extLst>
          </p:cNvPr>
          <p:cNvPicPr>
            <a:picLocks noChangeAspect="1"/>
          </p:cNvPicPr>
          <p:nvPr userDrawn="1"/>
        </p:nvPicPr>
        <p:blipFill>
          <a:blip r:embed="rId236">
            <a:extLst>
              <a:ext uri="{96DAC541-7B7A-43D3-8B79-37D633B846F1}">
                <asvg:svgBlip xmlns:asvg="http://schemas.microsoft.com/office/drawing/2016/SVG/main" r:embed="rId237"/>
              </a:ext>
            </a:extLst>
          </a:blip>
          <a:stretch>
            <a:fillRect/>
          </a:stretch>
        </p:blipFill>
        <p:spPr>
          <a:xfrm>
            <a:off x="11037762" y="5920839"/>
            <a:ext cx="216000" cy="216000"/>
          </a:xfrm>
          <a:prstGeom prst="rect">
            <a:avLst/>
          </a:prstGeom>
        </p:spPr>
      </p:pic>
      <p:pic>
        <p:nvPicPr>
          <p:cNvPr id="122" name="Graphic 121">
            <a:extLst>
              <a:ext uri="{FF2B5EF4-FFF2-40B4-BE49-F238E27FC236}">
                <a16:creationId xmlns:a16="http://schemas.microsoft.com/office/drawing/2014/main" id="{1A746052-E20A-DE1E-D6FB-F42D86E17736}"/>
              </a:ext>
            </a:extLst>
          </p:cNvPr>
          <p:cNvPicPr>
            <a:picLocks noChangeAspect="1"/>
          </p:cNvPicPr>
          <p:nvPr userDrawn="1"/>
        </p:nvPicPr>
        <p:blipFill>
          <a:blip r:embed="rId238">
            <a:extLst>
              <a:ext uri="{96DAC541-7B7A-43D3-8B79-37D633B846F1}">
                <asvg:svgBlip xmlns:asvg="http://schemas.microsoft.com/office/drawing/2016/SVG/main" r:embed="rId239"/>
              </a:ext>
            </a:extLst>
          </a:blip>
          <a:stretch>
            <a:fillRect/>
          </a:stretch>
        </p:blipFill>
        <p:spPr>
          <a:xfrm>
            <a:off x="11326320" y="5920839"/>
            <a:ext cx="216000" cy="216000"/>
          </a:xfrm>
          <a:prstGeom prst="rect">
            <a:avLst/>
          </a:prstGeom>
        </p:spPr>
      </p:pic>
      <p:pic>
        <p:nvPicPr>
          <p:cNvPr id="123" name="Graphic 122">
            <a:extLst>
              <a:ext uri="{FF2B5EF4-FFF2-40B4-BE49-F238E27FC236}">
                <a16:creationId xmlns:a16="http://schemas.microsoft.com/office/drawing/2014/main" id="{2343DBB2-2972-6867-5FCC-01370A792C59}"/>
              </a:ext>
            </a:extLst>
          </p:cNvPr>
          <p:cNvPicPr>
            <a:picLocks noChangeAspect="1"/>
          </p:cNvPicPr>
          <p:nvPr userDrawn="1"/>
        </p:nvPicPr>
        <p:blipFill>
          <a:blip r:embed="rId240">
            <a:extLst>
              <a:ext uri="{96DAC541-7B7A-43D3-8B79-37D633B846F1}">
                <asvg:svgBlip xmlns:asvg="http://schemas.microsoft.com/office/drawing/2016/SVG/main" r:embed="rId241"/>
              </a:ext>
            </a:extLst>
          </a:blip>
          <a:stretch>
            <a:fillRect/>
          </a:stretch>
        </p:blipFill>
        <p:spPr>
          <a:xfrm>
            <a:off x="11614878" y="5920839"/>
            <a:ext cx="216000" cy="216000"/>
          </a:xfrm>
          <a:prstGeom prst="rect">
            <a:avLst/>
          </a:prstGeom>
        </p:spPr>
      </p:pic>
      <p:pic>
        <p:nvPicPr>
          <p:cNvPr id="124" name="Graphic 123">
            <a:extLst>
              <a:ext uri="{FF2B5EF4-FFF2-40B4-BE49-F238E27FC236}">
                <a16:creationId xmlns:a16="http://schemas.microsoft.com/office/drawing/2014/main" id="{193D3B25-F185-130B-B5CE-2A906CD2864E}"/>
              </a:ext>
            </a:extLst>
          </p:cNvPr>
          <p:cNvPicPr>
            <a:picLocks noChangeAspect="1"/>
          </p:cNvPicPr>
          <p:nvPr userDrawn="1"/>
        </p:nvPicPr>
        <p:blipFill>
          <a:blip r:embed="rId242">
            <a:extLst>
              <a:ext uri="{96DAC541-7B7A-43D3-8B79-37D633B846F1}">
                <asvg:svgBlip xmlns:asvg="http://schemas.microsoft.com/office/drawing/2016/SVG/main" r:embed="rId243"/>
              </a:ext>
            </a:extLst>
          </a:blip>
          <a:stretch>
            <a:fillRect/>
          </a:stretch>
        </p:blipFill>
        <p:spPr>
          <a:xfrm>
            <a:off x="11903436" y="5920839"/>
            <a:ext cx="216000" cy="216000"/>
          </a:xfrm>
          <a:prstGeom prst="rect">
            <a:avLst/>
          </a:prstGeom>
        </p:spPr>
      </p:pic>
      <p:pic>
        <p:nvPicPr>
          <p:cNvPr id="125" name="Graphic 124">
            <a:extLst>
              <a:ext uri="{FF2B5EF4-FFF2-40B4-BE49-F238E27FC236}">
                <a16:creationId xmlns:a16="http://schemas.microsoft.com/office/drawing/2014/main" id="{3A6FA464-97BF-AB17-E2D8-B0A113DDF37D}"/>
              </a:ext>
            </a:extLst>
          </p:cNvPr>
          <p:cNvPicPr>
            <a:picLocks noChangeAspect="1"/>
          </p:cNvPicPr>
          <p:nvPr userDrawn="1"/>
        </p:nvPicPr>
        <p:blipFill>
          <a:blip r:embed="rId244">
            <a:extLst>
              <a:ext uri="{96DAC541-7B7A-43D3-8B79-37D633B846F1}">
                <asvg:svgBlip xmlns:asvg="http://schemas.microsoft.com/office/drawing/2016/SVG/main" r:embed="rId245"/>
              </a:ext>
            </a:extLst>
          </a:blip>
          <a:stretch>
            <a:fillRect/>
          </a:stretch>
        </p:blipFill>
        <p:spPr>
          <a:xfrm>
            <a:off x="27294" y="5512872"/>
            <a:ext cx="216000" cy="216000"/>
          </a:xfrm>
          <a:prstGeom prst="rect">
            <a:avLst/>
          </a:prstGeom>
        </p:spPr>
      </p:pic>
      <p:pic>
        <p:nvPicPr>
          <p:cNvPr id="126" name="Graphic 125">
            <a:extLst>
              <a:ext uri="{FF2B5EF4-FFF2-40B4-BE49-F238E27FC236}">
                <a16:creationId xmlns:a16="http://schemas.microsoft.com/office/drawing/2014/main" id="{77621420-FB1C-6FAF-6582-D628946E6711}"/>
              </a:ext>
            </a:extLst>
          </p:cNvPr>
          <p:cNvPicPr>
            <a:picLocks noChangeAspect="1"/>
          </p:cNvPicPr>
          <p:nvPr userDrawn="1"/>
        </p:nvPicPr>
        <p:blipFill>
          <a:blip r:embed="rId246">
            <a:extLst>
              <a:ext uri="{96DAC541-7B7A-43D3-8B79-37D633B846F1}">
                <asvg:svgBlip xmlns:asvg="http://schemas.microsoft.com/office/drawing/2016/SVG/main" r:embed="rId247"/>
              </a:ext>
            </a:extLst>
          </a:blip>
          <a:stretch>
            <a:fillRect/>
          </a:stretch>
        </p:blipFill>
        <p:spPr>
          <a:xfrm>
            <a:off x="270588" y="5512872"/>
            <a:ext cx="216000" cy="216000"/>
          </a:xfrm>
          <a:prstGeom prst="rect">
            <a:avLst/>
          </a:prstGeom>
        </p:spPr>
      </p:pic>
      <p:pic>
        <p:nvPicPr>
          <p:cNvPr id="127" name="Graphic 126">
            <a:extLst>
              <a:ext uri="{FF2B5EF4-FFF2-40B4-BE49-F238E27FC236}">
                <a16:creationId xmlns:a16="http://schemas.microsoft.com/office/drawing/2014/main" id="{7368AD93-3800-1B2D-EAB1-23B1EE9A685F}"/>
              </a:ext>
            </a:extLst>
          </p:cNvPr>
          <p:cNvPicPr>
            <a:picLocks noChangeAspect="1"/>
          </p:cNvPicPr>
          <p:nvPr userDrawn="1"/>
        </p:nvPicPr>
        <p:blipFill>
          <a:blip r:embed="rId248">
            <a:extLst>
              <a:ext uri="{96DAC541-7B7A-43D3-8B79-37D633B846F1}">
                <asvg:svgBlip xmlns:asvg="http://schemas.microsoft.com/office/drawing/2016/SVG/main" r:embed="rId249"/>
              </a:ext>
            </a:extLst>
          </a:blip>
          <a:stretch>
            <a:fillRect/>
          </a:stretch>
        </p:blipFill>
        <p:spPr>
          <a:xfrm>
            <a:off x="513882" y="5512872"/>
            <a:ext cx="216000" cy="216000"/>
          </a:xfrm>
          <a:prstGeom prst="rect">
            <a:avLst/>
          </a:prstGeom>
        </p:spPr>
      </p:pic>
      <p:pic>
        <p:nvPicPr>
          <p:cNvPr id="128" name="Graphic 127">
            <a:extLst>
              <a:ext uri="{FF2B5EF4-FFF2-40B4-BE49-F238E27FC236}">
                <a16:creationId xmlns:a16="http://schemas.microsoft.com/office/drawing/2014/main" id="{354A6FE4-FA51-DADB-6689-21F1B3453E7E}"/>
              </a:ext>
            </a:extLst>
          </p:cNvPr>
          <p:cNvPicPr>
            <a:picLocks noChangeAspect="1"/>
          </p:cNvPicPr>
          <p:nvPr userDrawn="1"/>
        </p:nvPicPr>
        <p:blipFill>
          <a:blip r:embed="rId250">
            <a:extLst>
              <a:ext uri="{96DAC541-7B7A-43D3-8B79-37D633B846F1}">
                <asvg:svgBlip xmlns:asvg="http://schemas.microsoft.com/office/drawing/2016/SVG/main" r:embed="rId251"/>
              </a:ext>
            </a:extLst>
          </a:blip>
          <a:stretch>
            <a:fillRect/>
          </a:stretch>
        </p:blipFill>
        <p:spPr>
          <a:xfrm>
            <a:off x="757176" y="5512872"/>
            <a:ext cx="216000" cy="216000"/>
          </a:xfrm>
          <a:prstGeom prst="rect">
            <a:avLst/>
          </a:prstGeom>
        </p:spPr>
      </p:pic>
      <p:pic>
        <p:nvPicPr>
          <p:cNvPr id="129" name="Graphic 128">
            <a:extLst>
              <a:ext uri="{FF2B5EF4-FFF2-40B4-BE49-F238E27FC236}">
                <a16:creationId xmlns:a16="http://schemas.microsoft.com/office/drawing/2014/main" id="{A1FD1545-B72F-8D0B-973A-1FCA74E65849}"/>
              </a:ext>
            </a:extLst>
          </p:cNvPr>
          <p:cNvPicPr>
            <a:picLocks noChangeAspect="1"/>
          </p:cNvPicPr>
          <p:nvPr userDrawn="1"/>
        </p:nvPicPr>
        <p:blipFill>
          <a:blip r:embed="rId252">
            <a:extLst>
              <a:ext uri="{96DAC541-7B7A-43D3-8B79-37D633B846F1}">
                <asvg:svgBlip xmlns:asvg="http://schemas.microsoft.com/office/drawing/2016/SVG/main" r:embed="rId253"/>
              </a:ext>
            </a:extLst>
          </a:blip>
          <a:stretch>
            <a:fillRect/>
          </a:stretch>
        </p:blipFill>
        <p:spPr>
          <a:xfrm>
            <a:off x="1000470" y="5512872"/>
            <a:ext cx="216000" cy="216000"/>
          </a:xfrm>
          <a:prstGeom prst="rect">
            <a:avLst/>
          </a:prstGeom>
        </p:spPr>
      </p:pic>
      <p:pic>
        <p:nvPicPr>
          <p:cNvPr id="130" name="Graphic 129">
            <a:extLst>
              <a:ext uri="{FF2B5EF4-FFF2-40B4-BE49-F238E27FC236}">
                <a16:creationId xmlns:a16="http://schemas.microsoft.com/office/drawing/2014/main" id="{17CB1DB9-3255-1E8B-F311-E0A671ECF804}"/>
              </a:ext>
            </a:extLst>
          </p:cNvPr>
          <p:cNvPicPr>
            <a:picLocks noChangeAspect="1"/>
          </p:cNvPicPr>
          <p:nvPr userDrawn="1"/>
        </p:nvPicPr>
        <p:blipFill>
          <a:blip r:embed="rId254">
            <a:extLst>
              <a:ext uri="{96DAC541-7B7A-43D3-8B79-37D633B846F1}">
                <asvg:svgBlip xmlns:asvg="http://schemas.microsoft.com/office/drawing/2016/SVG/main" r:embed="rId255"/>
              </a:ext>
            </a:extLst>
          </a:blip>
          <a:stretch>
            <a:fillRect/>
          </a:stretch>
        </p:blipFill>
        <p:spPr>
          <a:xfrm>
            <a:off x="1243764" y="5512872"/>
            <a:ext cx="216000" cy="216000"/>
          </a:xfrm>
          <a:prstGeom prst="rect">
            <a:avLst/>
          </a:prstGeom>
        </p:spPr>
      </p:pic>
      <p:pic>
        <p:nvPicPr>
          <p:cNvPr id="131" name="Graphic 130">
            <a:extLst>
              <a:ext uri="{FF2B5EF4-FFF2-40B4-BE49-F238E27FC236}">
                <a16:creationId xmlns:a16="http://schemas.microsoft.com/office/drawing/2014/main" id="{6A147728-7763-E9DC-E7B0-A1410B22FDD3}"/>
              </a:ext>
            </a:extLst>
          </p:cNvPr>
          <p:cNvPicPr>
            <a:picLocks noChangeAspect="1"/>
          </p:cNvPicPr>
          <p:nvPr userDrawn="1"/>
        </p:nvPicPr>
        <p:blipFill>
          <a:blip r:embed="rId256">
            <a:extLst>
              <a:ext uri="{96DAC541-7B7A-43D3-8B79-37D633B846F1}">
                <asvg:svgBlip xmlns:asvg="http://schemas.microsoft.com/office/drawing/2016/SVG/main" r:embed="rId257"/>
              </a:ext>
            </a:extLst>
          </a:blip>
          <a:stretch>
            <a:fillRect/>
          </a:stretch>
        </p:blipFill>
        <p:spPr>
          <a:xfrm>
            <a:off x="1487058" y="5512872"/>
            <a:ext cx="216000" cy="216000"/>
          </a:xfrm>
          <a:prstGeom prst="rect">
            <a:avLst/>
          </a:prstGeom>
        </p:spPr>
      </p:pic>
      <p:pic>
        <p:nvPicPr>
          <p:cNvPr id="132" name="Graphic 131">
            <a:extLst>
              <a:ext uri="{FF2B5EF4-FFF2-40B4-BE49-F238E27FC236}">
                <a16:creationId xmlns:a16="http://schemas.microsoft.com/office/drawing/2014/main" id="{C95930D4-F1C2-00EE-F769-4F5FB9F51D39}"/>
              </a:ext>
            </a:extLst>
          </p:cNvPr>
          <p:cNvPicPr>
            <a:picLocks noChangeAspect="1"/>
          </p:cNvPicPr>
          <p:nvPr userDrawn="1"/>
        </p:nvPicPr>
        <p:blipFill>
          <a:blip r:embed="rId258">
            <a:extLst>
              <a:ext uri="{96DAC541-7B7A-43D3-8B79-37D633B846F1}">
                <asvg:svgBlip xmlns:asvg="http://schemas.microsoft.com/office/drawing/2016/SVG/main" r:embed="rId259"/>
              </a:ext>
            </a:extLst>
          </a:blip>
          <a:stretch>
            <a:fillRect/>
          </a:stretch>
        </p:blipFill>
        <p:spPr>
          <a:xfrm>
            <a:off x="1730352" y="5512872"/>
            <a:ext cx="216000" cy="216000"/>
          </a:xfrm>
          <a:prstGeom prst="rect">
            <a:avLst/>
          </a:prstGeom>
        </p:spPr>
      </p:pic>
      <p:pic>
        <p:nvPicPr>
          <p:cNvPr id="133" name="Graphic 132">
            <a:extLst>
              <a:ext uri="{FF2B5EF4-FFF2-40B4-BE49-F238E27FC236}">
                <a16:creationId xmlns:a16="http://schemas.microsoft.com/office/drawing/2014/main" id="{292EBDB6-958F-598D-C6CC-6A98686E104C}"/>
              </a:ext>
            </a:extLst>
          </p:cNvPr>
          <p:cNvPicPr>
            <a:picLocks noChangeAspect="1"/>
          </p:cNvPicPr>
          <p:nvPr userDrawn="1"/>
        </p:nvPicPr>
        <p:blipFill>
          <a:blip r:embed="rId260">
            <a:extLst>
              <a:ext uri="{96DAC541-7B7A-43D3-8B79-37D633B846F1}">
                <asvg:svgBlip xmlns:asvg="http://schemas.microsoft.com/office/drawing/2016/SVG/main" r:embed="rId261"/>
              </a:ext>
            </a:extLst>
          </a:blip>
          <a:stretch>
            <a:fillRect/>
          </a:stretch>
        </p:blipFill>
        <p:spPr>
          <a:xfrm>
            <a:off x="1973646" y="5512872"/>
            <a:ext cx="216000" cy="216000"/>
          </a:xfrm>
          <a:prstGeom prst="rect">
            <a:avLst/>
          </a:prstGeom>
        </p:spPr>
      </p:pic>
      <p:pic>
        <p:nvPicPr>
          <p:cNvPr id="134" name="Graphic 133">
            <a:extLst>
              <a:ext uri="{FF2B5EF4-FFF2-40B4-BE49-F238E27FC236}">
                <a16:creationId xmlns:a16="http://schemas.microsoft.com/office/drawing/2014/main" id="{AAE0AA0A-CFB9-A91E-4154-E40132E8CDAE}"/>
              </a:ext>
            </a:extLst>
          </p:cNvPr>
          <p:cNvPicPr>
            <a:picLocks noChangeAspect="1"/>
          </p:cNvPicPr>
          <p:nvPr userDrawn="1"/>
        </p:nvPicPr>
        <p:blipFill>
          <a:blip r:embed="rId262">
            <a:extLst>
              <a:ext uri="{96DAC541-7B7A-43D3-8B79-37D633B846F1}">
                <asvg:svgBlip xmlns:asvg="http://schemas.microsoft.com/office/drawing/2016/SVG/main" r:embed="rId263"/>
              </a:ext>
            </a:extLst>
          </a:blip>
          <a:stretch>
            <a:fillRect/>
          </a:stretch>
        </p:blipFill>
        <p:spPr>
          <a:xfrm>
            <a:off x="2216940" y="5512872"/>
            <a:ext cx="216000" cy="216000"/>
          </a:xfrm>
          <a:prstGeom prst="rect">
            <a:avLst/>
          </a:prstGeom>
        </p:spPr>
      </p:pic>
      <p:pic>
        <p:nvPicPr>
          <p:cNvPr id="135" name="Graphic 134">
            <a:extLst>
              <a:ext uri="{FF2B5EF4-FFF2-40B4-BE49-F238E27FC236}">
                <a16:creationId xmlns:a16="http://schemas.microsoft.com/office/drawing/2014/main" id="{5B4D9691-CB62-39AD-2DC5-09BD71CE8F9A}"/>
              </a:ext>
            </a:extLst>
          </p:cNvPr>
          <p:cNvPicPr>
            <a:picLocks noChangeAspect="1"/>
          </p:cNvPicPr>
          <p:nvPr userDrawn="1"/>
        </p:nvPicPr>
        <p:blipFill>
          <a:blip r:embed="rId264">
            <a:extLst>
              <a:ext uri="{96DAC541-7B7A-43D3-8B79-37D633B846F1}">
                <asvg:svgBlip xmlns:asvg="http://schemas.microsoft.com/office/drawing/2016/SVG/main" r:embed="rId265"/>
              </a:ext>
            </a:extLst>
          </a:blip>
          <a:stretch>
            <a:fillRect/>
          </a:stretch>
        </p:blipFill>
        <p:spPr>
          <a:xfrm>
            <a:off x="2460234" y="5512872"/>
            <a:ext cx="216000" cy="216000"/>
          </a:xfrm>
          <a:prstGeom prst="rect">
            <a:avLst/>
          </a:prstGeom>
        </p:spPr>
      </p:pic>
      <p:pic>
        <p:nvPicPr>
          <p:cNvPr id="136" name="Graphic 135">
            <a:extLst>
              <a:ext uri="{FF2B5EF4-FFF2-40B4-BE49-F238E27FC236}">
                <a16:creationId xmlns:a16="http://schemas.microsoft.com/office/drawing/2014/main" id="{639F3A82-C8EA-9413-4EDA-BB2FDD26AC2B}"/>
              </a:ext>
            </a:extLst>
          </p:cNvPr>
          <p:cNvPicPr>
            <a:picLocks noChangeAspect="1"/>
          </p:cNvPicPr>
          <p:nvPr userDrawn="1"/>
        </p:nvPicPr>
        <p:blipFill>
          <a:blip r:embed="rId266">
            <a:extLst>
              <a:ext uri="{96DAC541-7B7A-43D3-8B79-37D633B846F1}">
                <asvg:svgBlip xmlns:asvg="http://schemas.microsoft.com/office/drawing/2016/SVG/main" r:embed="rId267"/>
              </a:ext>
            </a:extLst>
          </a:blip>
          <a:stretch>
            <a:fillRect/>
          </a:stretch>
        </p:blipFill>
        <p:spPr>
          <a:xfrm>
            <a:off x="2703528" y="5512872"/>
            <a:ext cx="216000" cy="216000"/>
          </a:xfrm>
          <a:prstGeom prst="rect">
            <a:avLst/>
          </a:prstGeom>
        </p:spPr>
      </p:pic>
      <p:pic>
        <p:nvPicPr>
          <p:cNvPr id="137" name="Graphic 136">
            <a:extLst>
              <a:ext uri="{FF2B5EF4-FFF2-40B4-BE49-F238E27FC236}">
                <a16:creationId xmlns:a16="http://schemas.microsoft.com/office/drawing/2014/main" id="{1AEF1F98-10BC-F21E-8C4B-77B624F4F2EF}"/>
              </a:ext>
            </a:extLst>
          </p:cNvPr>
          <p:cNvPicPr>
            <a:picLocks noChangeAspect="1"/>
          </p:cNvPicPr>
          <p:nvPr userDrawn="1"/>
        </p:nvPicPr>
        <p:blipFill>
          <a:blip r:embed="rId268">
            <a:extLst>
              <a:ext uri="{96DAC541-7B7A-43D3-8B79-37D633B846F1}">
                <asvg:svgBlip xmlns:asvg="http://schemas.microsoft.com/office/drawing/2016/SVG/main" r:embed="rId269"/>
              </a:ext>
            </a:extLst>
          </a:blip>
          <a:stretch>
            <a:fillRect/>
          </a:stretch>
        </p:blipFill>
        <p:spPr>
          <a:xfrm>
            <a:off x="2946822" y="5512872"/>
            <a:ext cx="216000" cy="216000"/>
          </a:xfrm>
          <a:prstGeom prst="rect">
            <a:avLst/>
          </a:prstGeom>
        </p:spPr>
      </p:pic>
      <p:pic>
        <p:nvPicPr>
          <p:cNvPr id="138" name="Graphic 137">
            <a:extLst>
              <a:ext uri="{FF2B5EF4-FFF2-40B4-BE49-F238E27FC236}">
                <a16:creationId xmlns:a16="http://schemas.microsoft.com/office/drawing/2014/main" id="{8E8E629C-E247-2520-1082-75EFA1628C4B}"/>
              </a:ext>
            </a:extLst>
          </p:cNvPr>
          <p:cNvPicPr>
            <a:picLocks noChangeAspect="1"/>
          </p:cNvPicPr>
          <p:nvPr userDrawn="1"/>
        </p:nvPicPr>
        <p:blipFill>
          <a:blip r:embed="rId270">
            <a:extLst>
              <a:ext uri="{96DAC541-7B7A-43D3-8B79-37D633B846F1}">
                <asvg:svgBlip xmlns:asvg="http://schemas.microsoft.com/office/drawing/2016/SVG/main" r:embed="rId271"/>
              </a:ext>
            </a:extLst>
          </a:blip>
          <a:stretch>
            <a:fillRect/>
          </a:stretch>
        </p:blipFill>
        <p:spPr>
          <a:xfrm>
            <a:off x="3190116" y="5512872"/>
            <a:ext cx="216000" cy="216000"/>
          </a:xfrm>
          <a:prstGeom prst="rect">
            <a:avLst/>
          </a:prstGeom>
        </p:spPr>
      </p:pic>
      <p:pic>
        <p:nvPicPr>
          <p:cNvPr id="139" name="Graphic 138">
            <a:extLst>
              <a:ext uri="{FF2B5EF4-FFF2-40B4-BE49-F238E27FC236}">
                <a16:creationId xmlns:a16="http://schemas.microsoft.com/office/drawing/2014/main" id="{13E0D359-210F-F0F1-9037-BE0814E22B09}"/>
              </a:ext>
            </a:extLst>
          </p:cNvPr>
          <p:cNvPicPr>
            <a:picLocks noChangeAspect="1"/>
          </p:cNvPicPr>
          <p:nvPr userDrawn="1"/>
        </p:nvPicPr>
        <p:blipFill>
          <a:blip r:embed="rId272">
            <a:extLst>
              <a:ext uri="{96DAC541-7B7A-43D3-8B79-37D633B846F1}">
                <asvg:svgBlip xmlns:asvg="http://schemas.microsoft.com/office/drawing/2016/SVG/main" r:embed="rId273"/>
              </a:ext>
            </a:extLst>
          </a:blip>
          <a:stretch>
            <a:fillRect/>
          </a:stretch>
        </p:blipFill>
        <p:spPr>
          <a:xfrm>
            <a:off x="3433410" y="5512872"/>
            <a:ext cx="216000" cy="216000"/>
          </a:xfrm>
          <a:prstGeom prst="rect">
            <a:avLst/>
          </a:prstGeom>
        </p:spPr>
      </p:pic>
      <p:pic>
        <p:nvPicPr>
          <p:cNvPr id="140" name="Graphic 139">
            <a:extLst>
              <a:ext uri="{FF2B5EF4-FFF2-40B4-BE49-F238E27FC236}">
                <a16:creationId xmlns:a16="http://schemas.microsoft.com/office/drawing/2014/main" id="{2D7F708E-7A83-85EB-4F04-9B49055C08C1}"/>
              </a:ext>
            </a:extLst>
          </p:cNvPr>
          <p:cNvPicPr>
            <a:picLocks noChangeAspect="1"/>
          </p:cNvPicPr>
          <p:nvPr userDrawn="1"/>
        </p:nvPicPr>
        <p:blipFill>
          <a:blip r:embed="rId274">
            <a:extLst>
              <a:ext uri="{96DAC541-7B7A-43D3-8B79-37D633B846F1}">
                <asvg:svgBlip xmlns:asvg="http://schemas.microsoft.com/office/drawing/2016/SVG/main" r:embed="rId275"/>
              </a:ext>
            </a:extLst>
          </a:blip>
          <a:stretch>
            <a:fillRect/>
          </a:stretch>
        </p:blipFill>
        <p:spPr>
          <a:xfrm>
            <a:off x="3676704" y="5512872"/>
            <a:ext cx="216000" cy="216000"/>
          </a:xfrm>
          <a:prstGeom prst="rect">
            <a:avLst/>
          </a:prstGeom>
        </p:spPr>
      </p:pic>
      <p:pic>
        <p:nvPicPr>
          <p:cNvPr id="141" name="Graphic 140">
            <a:extLst>
              <a:ext uri="{FF2B5EF4-FFF2-40B4-BE49-F238E27FC236}">
                <a16:creationId xmlns:a16="http://schemas.microsoft.com/office/drawing/2014/main" id="{7402B7D3-527F-9052-B05C-52AE496ED9AE}"/>
              </a:ext>
            </a:extLst>
          </p:cNvPr>
          <p:cNvPicPr>
            <a:picLocks noChangeAspect="1"/>
          </p:cNvPicPr>
          <p:nvPr userDrawn="1"/>
        </p:nvPicPr>
        <p:blipFill>
          <a:blip r:embed="rId276">
            <a:extLst>
              <a:ext uri="{96DAC541-7B7A-43D3-8B79-37D633B846F1}">
                <asvg:svgBlip xmlns:asvg="http://schemas.microsoft.com/office/drawing/2016/SVG/main" r:embed="rId277"/>
              </a:ext>
            </a:extLst>
          </a:blip>
          <a:stretch>
            <a:fillRect/>
          </a:stretch>
        </p:blipFill>
        <p:spPr>
          <a:xfrm>
            <a:off x="3919998" y="5512872"/>
            <a:ext cx="216000" cy="216000"/>
          </a:xfrm>
          <a:prstGeom prst="rect">
            <a:avLst/>
          </a:prstGeom>
        </p:spPr>
      </p:pic>
      <p:pic>
        <p:nvPicPr>
          <p:cNvPr id="142" name="Graphic 141">
            <a:extLst>
              <a:ext uri="{FF2B5EF4-FFF2-40B4-BE49-F238E27FC236}">
                <a16:creationId xmlns:a16="http://schemas.microsoft.com/office/drawing/2014/main" id="{1D971EAA-D87A-0AAB-12B8-03557B13C975}"/>
              </a:ext>
            </a:extLst>
          </p:cNvPr>
          <p:cNvPicPr>
            <a:picLocks noChangeAspect="1"/>
          </p:cNvPicPr>
          <p:nvPr userDrawn="1"/>
        </p:nvPicPr>
        <p:blipFill>
          <a:blip r:embed="rId278">
            <a:extLst>
              <a:ext uri="{96DAC541-7B7A-43D3-8B79-37D633B846F1}">
                <asvg:svgBlip xmlns:asvg="http://schemas.microsoft.com/office/drawing/2016/SVG/main" r:embed="rId279"/>
              </a:ext>
            </a:extLst>
          </a:blip>
          <a:stretch>
            <a:fillRect/>
          </a:stretch>
        </p:blipFill>
        <p:spPr>
          <a:xfrm>
            <a:off x="4163292" y="5512872"/>
            <a:ext cx="216000" cy="216000"/>
          </a:xfrm>
          <a:prstGeom prst="rect">
            <a:avLst/>
          </a:prstGeom>
        </p:spPr>
      </p:pic>
      <p:pic>
        <p:nvPicPr>
          <p:cNvPr id="143" name="Graphic 142">
            <a:extLst>
              <a:ext uri="{FF2B5EF4-FFF2-40B4-BE49-F238E27FC236}">
                <a16:creationId xmlns:a16="http://schemas.microsoft.com/office/drawing/2014/main" id="{14B911C7-9D06-1886-FACB-BA78F59B3219}"/>
              </a:ext>
            </a:extLst>
          </p:cNvPr>
          <p:cNvPicPr>
            <a:picLocks noChangeAspect="1"/>
          </p:cNvPicPr>
          <p:nvPr userDrawn="1"/>
        </p:nvPicPr>
        <p:blipFill>
          <a:blip r:embed="rId280">
            <a:extLst>
              <a:ext uri="{96DAC541-7B7A-43D3-8B79-37D633B846F1}">
                <asvg:svgBlip xmlns:asvg="http://schemas.microsoft.com/office/drawing/2016/SVG/main" r:embed="rId281"/>
              </a:ext>
            </a:extLst>
          </a:blip>
          <a:stretch>
            <a:fillRect/>
          </a:stretch>
        </p:blipFill>
        <p:spPr>
          <a:xfrm>
            <a:off x="4406586" y="5512872"/>
            <a:ext cx="216000" cy="216000"/>
          </a:xfrm>
          <a:prstGeom prst="rect">
            <a:avLst/>
          </a:prstGeom>
        </p:spPr>
      </p:pic>
      <p:pic>
        <p:nvPicPr>
          <p:cNvPr id="144" name="Graphic 143">
            <a:extLst>
              <a:ext uri="{FF2B5EF4-FFF2-40B4-BE49-F238E27FC236}">
                <a16:creationId xmlns:a16="http://schemas.microsoft.com/office/drawing/2014/main" id="{9A05B339-FA1E-C8FE-CA4F-4D65377397F0}"/>
              </a:ext>
            </a:extLst>
          </p:cNvPr>
          <p:cNvPicPr>
            <a:picLocks noChangeAspect="1"/>
          </p:cNvPicPr>
          <p:nvPr userDrawn="1"/>
        </p:nvPicPr>
        <p:blipFill>
          <a:blip r:embed="rId282">
            <a:extLst>
              <a:ext uri="{96DAC541-7B7A-43D3-8B79-37D633B846F1}">
                <asvg:svgBlip xmlns:asvg="http://schemas.microsoft.com/office/drawing/2016/SVG/main" r:embed="rId283"/>
              </a:ext>
            </a:extLst>
          </a:blip>
          <a:stretch>
            <a:fillRect/>
          </a:stretch>
        </p:blipFill>
        <p:spPr>
          <a:xfrm>
            <a:off x="4649880" y="5512872"/>
            <a:ext cx="216000" cy="216000"/>
          </a:xfrm>
          <a:prstGeom prst="rect">
            <a:avLst/>
          </a:prstGeom>
        </p:spPr>
      </p:pic>
      <p:pic>
        <p:nvPicPr>
          <p:cNvPr id="145" name="Graphic 144">
            <a:extLst>
              <a:ext uri="{FF2B5EF4-FFF2-40B4-BE49-F238E27FC236}">
                <a16:creationId xmlns:a16="http://schemas.microsoft.com/office/drawing/2014/main" id="{CB71B553-BE52-D74E-C0AD-084BF5A152A1}"/>
              </a:ext>
            </a:extLst>
          </p:cNvPr>
          <p:cNvPicPr>
            <a:picLocks noChangeAspect="1"/>
          </p:cNvPicPr>
          <p:nvPr userDrawn="1"/>
        </p:nvPicPr>
        <p:blipFill>
          <a:blip r:embed="rId284">
            <a:extLst>
              <a:ext uri="{96DAC541-7B7A-43D3-8B79-37D633B846F1}">
                <asvg:svgBlip xmlns:asvg="http://schemas.microsoft.com/office/drawing/2016/SVG/main" r:embed="rId285"/>
              </a:ext>
            </a:extLst>
          </a:blip>
          <a:stretch>
            <a:fillRect/>
          </a:stretch>
        </p:blipFill>
        <p:spPr>
          <a:xfrm>
            <a:off x="4893174" y="5512872"/>
            <a:ext cx="216000" cy="216000"/>
          </a:xfrm>
          <a:prstGeom prst="rect">
            <a:avLst/>
          </a:prstGeom>
        </p:spPr>
      </p:pic>
      <p:pic>
        <p:nvPicPr>
          <p:cNvPr id="146" name="Graphic 145">
            <a:extLst>
              <a:ext uri="{FF2B5EF4-FFF2-40B4-BE49-F238E27FC236}">
                <a16:creationId xmlns:a16="http://schemas.microsoft.com/office/drawing/2014/main" id="{C4333DC9-D2A2-5F7C-CB0D-5A1EDB72091B}"/>
              </a:ext>
            </a:extLst>
          </p:cNvPr>
          <p:cNvPicPr>
            <a:picLocks noChangeAspect="1"/>
          </p:cNvPicPr>
          <p:nvPr userDrawn="1"/>
        </p:nvPicPr>
        <p:blipFill>
          <a:blip r:embed="rId286">
            <a:extLst>
              <a:ext uri="{96DAC541-7B7A-43D3-8B79-37D633B846F1}">
                <asvg:svgBlip xmlns:asvg="http://schemas.microsoft.com/office/drawing/2016/SVG/main" r:embed="rId287"/>
              </a:ext>
            </a:extLst>
          </a:blip>
          <a:stretch>
            <a:fillRect/>
          </a:stretch>
        </p:blipFill>
        <p:spPr>
          <a:xfrm>
            <a:off x="5136468" y="5512872"/>
            <a:ext cx="216000" cy="216000"/>
          </a:xfrm>
          <a:prstGeom prst="rect">
            <a:avLst/>
          </a:prstGeom>
        </p:spPr>
      </p:pic>
      <p:pic>
        <p:nvPicPr>
          <p:cNvPr id="147" name="Graphic 146">
            <a:extLst>
              <a:ext uri="{FF2B5EF4-FFF2-40B4-BE49-F238E27FC236}">
                <a16:creationId xmlns:a16="http://schemas.microsoft.com/office/drawing/2014/main" id="{1A586FE0-BEB9-3AF0-65E6-85FF08E81824}"/>
              </a:ext>
            </a:extLst>
          </p:cNvPr>
          <p:cNvPicPr>
            <a:picLocks noChangeAspect="1"/>
          </p:cNvPicPr>
          <p:nvPr userDrawn="1"/>
        </p:nvPicPr>
        <p:blipFill>
          <a:blip r:embed="rId288">
            <a:extLst>
              <a:ext uri="{96DAC541-7B7A-43D3-8B79-37D633B846F1}">
                <asvg:svgBlip xmlns:asvg="http://schemas.microsoft.com/office/drawing/2016/SVG/main" r:embed="rId289"/>
              </a:ext>
            </a:extLst>
          </a:blip>
          <a:stretch>
            <a:fillRect/>
          </a:stretch>
        </p:blipFill>
        <p:spPr>
          <a:xfrm>
            <a:off x="11705406" y="5506525"/>
            <a:ext cx="216000" cy="232617"/>
          </a:xfrm>
          <a:prstGeom prst="rect">
            <a:avLst/>
          </a:prstGeom>
        </p:spPr>
      </p:pic>
      <p:pic>
        <p:nvPicPr>
          <p:cNvPr id="148" name="Graphic 147">
            <a:extLst>
              <a:ext uri="{FF2B5EF4-FFF2-40B4-BE49-F238E27FC236}">
                <a16:creationId xmlns:a16="http://schemas.microsoft.com/office/drawing/2014/main" id="{25BD7E92-5401-E27F-EB28-24F53F79CC96}"/>
              </a:ext>
            </a:extLst>
          </p:cNvPr>
          <p:cNvPicPr>
            <a:picLocks noChangeAspect="1"/>
          </p:cNvPicPr>
          <p:nvPr userDrawn="1"/>
        </p:nvPicPr>
        <p:blipFill>
          <a:blip r:embed="rId290">
            <a:extLst>
              <a:ext uri="{96DAC541-7B7A-43D3-8B79-37D633B846F1}">
                <asvg:svgBlip xmlns:asvg="http://schemas.microsoft.com/office/drawing/2016/SVG/main" r:embed="rId291"/>
              </a:ext>
            </a:extLst>
          </a:blip>
          <a:stretch>
            <a:fillRect/>
          </a:stretch>
        </p:blipFill>
        <p:spPr>
          <a:xfrm>
            <a:off x="5379762" y="5512872"/>
            <a:ext cx="216000" cy="216000"/>
          </a:xfrm>
          <a:prstGeom prst="rect">
            <a:avLst/>
          </a:prstGeom>
        </p:spPr>
      </p:pic>
      <p:pic>
        <p:nvPicPr>
          <p:cNvPr id="149" name="Graphic 148">
            <a:extLst>
              <a:ext uri="{FF2B5EF4-FFF2-40B4-BE49-F238E27FC236}">
                <a16:creationId xmlns:a16="http://schemas.microsoft.com/office/drawing/2014/main" id="{B14F85F6-36AC-3A52-8E0E-9AAB23CCEA2C}"/>
              </a:ext>
            </a:extLst>
          </p:cNvPr>
          <p:cNvPicPr>
            <a:picLocks noChangeAspect="1"/>
          </p:cNvPicPr>
          <p:nvPr userDrawn="1"/>
        </p:nvPicPr>
        <p:blipFill>
          <a:blip r:embed="rId292">
            <a:extLst>
              <a:ext uri="{96DAC541-7B7A-43D3-8B79-37D633B846F1}">
                <asvg:svgBlip xmlns:asvg="http://schemas.microsoft.com/office/drawing/2016/SVG/main" r:embed="rId293"/>
              </a:ext>
            </a:extLst>
          </a:blip>
          <a:stretch>
            <a:fillRect/>
          </a:stretch>
        </p:blipFill>
        <p:spPr>
          <a:xfrm>
            <a:off x="5623056" y="5512872"/>
            <a:ext cx="216000" cy="216000"/>
          </a:xfrm>
          <a:prstGeom prst="rect">
            <a:avLst/>
          </a:prstGeom>
        </p:spPr>
      </p:pic>
      <p:pic>
        <p:nvPicPr>
          <p:cNvPr id="150" name="Graphic 149">
            <a:extLst>
              <a:ext uri="{FF2B5EF4-FFF2-40B4-BE49-F238E27FC236}">
                <a16:creationId xmlns:a16="http://schemas.microsoft.com/office/drawing/2014/main" id="{968D92BE-4961-0B21-BC36-459D372CE7F8}"/>
              </a:ext>
            </a:extLst>
          </p:cNvPr>
          <p:cNvPicPr>
            <a:picLocks noChangeAspect="1"/>
          </p:cNvPicPr>
          <p:nvPr userDrawn="1"/>
        </p:nvPicPr>
        <p:blipFill>
          <a:blip r:embed="rId294">
            <a:extLst>
              <a:ext uri="{96DAC541-7B7A-43D3-8B79-37D633B846F1}">
                <asvg:svgBlip xmlns:asvg="http://schemas.microsoft.com/office/drawing/2016/SVG/main" r:embed="rId295"/>
              </a:ext>
            </a:extLst>
          </a:blip>
          <a:stretch>
            <a:fillRect/>
          </a:stretch>
        </p:blipFill>
        <p:spPr>
          <a:xfrm>
            <a:off x="5866350" y="5512872"/>
            <a:ext cx="216000" cy="216000"/>
          </a:xfrm>
          <a:prstGeom prst="rect">
            <a:avLst/>
          </a:prstGeom>
        </p:spPr>
      </p:pic>
      <p:pic>
        <p:nvPicPr>
          <p:cNvPr id="151" name="Graphic 150">
            <a:extLst>
              <a:ext uri="{FF2B5EF4-FFF2-40B4-BE49-F238E27FC236}">
                <a16:creationId xmlns:a16="http://schemas.microsoft.com/office/drawing/2014/main" id="{4D8C85D4-584D-C3BD-200A-D5DC1C2550C6}"/>
              </a:ext>
            </a:extLst>
          </p:cNvPr>
          <p:cNvPicPr>
            <a:picLocks noChangeAspect="1"/>
          </p:cNvPicPr>
          <p:nvPr userDrawn="1"/>
        </p:nvPicPr>
        <p:blipFill>
          <a:blip r:embed="rId296">
            <a:extLst>
              <a:ext uri="{96DAC541-7B7A-43D3-8B79-37D633B846F1}">
                <asvg:svgBlip xmlns:asvg="http://schemas.microsoft.com/office/drawing/2016/SVG/main" r:embed="rId297"/>
              </a:ext>
            </a:extLst>
          </a:blip>
          <a:stretch>
            <a:fillRect/>
          </a:stretch>
        </p:blipFill>
        <p:spPr>
          <a:xfrm>
            <a:off x="160000" y="5118979"/>
            <a:ext cx="216000" cy="200571"/>
          </a:xfrm>
          <a:prstGeom prst="rect">
            <a:avLst/>
          </a:prstGeom>
        </p:spPr>
      </p:pic>
      <p:pic>
        <p:nvPicPr>
          <p:cNvPr id="152" name="Graphic 151">
            <a:extLst>
              <a:ext uri="{FF2B5EF4-FFF2-40B4-BE49-F238E27FC236}">
                <a16:creationId xmlns:a16="http://schemas.microsoft.com/office/drawing/2014/main" id="{DA8E9388-4202-DB5F-7738-76485CCDC870}"/>
              </a:ext>
            </a:extLst>
          </p:cNvPr>
          <p:cNvPicPr>
            <a:picLocks noChangeAspect="1"/>
          </p:cNvPicPr>
          <p:nvPr userDrawn="1"/>
        </p:nvPicPr>
        <p:blipFill>
          <a:blip r:embed="rId298">
            <a:extLst>
              <a:ext uri="{96DAC541-7B7A-43D3-8B79-37D633B846F1}">
                <asvg:svgBlip xmlns:asvg="http://schemas.microsoft.com/office/drawing/2016/SVG/main" r:embed="rId299"/>
              </a:ext>
            </a:extLst>
          </a:blip>
          <a:stretch>
            <a:fillRect/>
          </a:stretch>
        </p:blipFill>
        <p:spPr>
          <a:xfrm>
            <a:off x="6109644" y="5512872"/>
            <a:ext cx="216000" cy="216000"/>
          </a:xfrm>
          <a:prstGeom prst="rect">
            <a:avLst/>
          </a:prstGeom>
        </p:spPr>
      </p:pic>
      <p:pic>
        <p:nvPicPr>
          <p:cNvPr id="153" name="Graphic 152">
            <a:extLst>
              <a:ext uri="{FF2B5EF4-FFF2-40B4-BE49-F238E27FC236}">
                <a16:creationId xmlns:a16="http://schemas.microsoft.com/office/drawing/2014/main" id="{5689F892-F846-24E7-3F49-053F87AE5666}"/>
              </a:ext>
            </a:extLst>
          </p:cNvPr>
          <p:cNvPicPr>
            <a:picLocks noChangeAspect="1"/>
          </p:cNvPicPr>
          <p:nvPr userDrawn="1"/>
        </p:nvPicPr>
        <p:blipFill>
          <a:blip r:embed="rId300">
            <a:extLst>
              <a:ext uri="{96DAC541-7B7A-43D3-8B79-37D633B846F1}">
                <asvg:svgBlip xmlns:asvg="http://schemas.microsoft.com/office/drawing/2016/SVG/main" r:embed="rId301"/>
              </a:ext>
            </a:extLst>
          </a:blip>
          <a:stretch>
            <a:fillRect/>
          </a:stretch>
        </p:blipFill>
        <p:spPr>
          <a:xfrm>
            <a:off x="6352938" y="5512872"/>
            <a:ext cx="216000" cy="216000"/>
          </a:xfrm>
          <a:prstGeom prst="rect">
            <a:avLst/>
          </a:prstGeom>
        </p:spPr>
      </p:pic>
      <p:pic>
        <p:nvPicPr>
          <p:cNvPr id="154" name="Graphic 153">
            <a:extLst>
              <a:ext uri="{FF2B5EF4-FFF2-40B4-BE49-F238E27FC236}">
                <a16:creationId xmlns:a16="http://schemas.microsoft.com/office/drawing/2014/main" id="{B56F4A55-CF38-7B00-8BCF-FDC6830B36B4}"/>
              </a:ext>
            </a:extLst>
          </p:cNvPr>
          <p:cNvPicPr>
            <a:picLocks noChangeAspect="1"/>
          </p:cNvPicPr>
          <p:nvPr userDrawn="1"/>
        </p:nvPicPr>
        <p:blipFill>
          <a:blip r:embed="rId302">
            <a:extLst>
              <a:ext uri="{96DAC541-7B7A-43D3-8B79-37D633B846F1}">
                <asvg:svgBlip xmlns:asvg="http://schemas.microsoft.com/office/drawing/2016/SVG/main" r:embed="rId303"/>
              </a:ext>
            </a:extLst>
          </a:blip>
          <a:stretch>
            <a:fillRect/>
          </a:stretch>
        </p:blipFill>
        <p:spPr>
          <a:xfrm>
            <a:off x="6596232" y="5512872"/>
            <a:ext cx="216000" cy="216000"/>
          </a:xfrm>
          <a:prstGeom prst="rect">
            <a:avLst/>
          </a:prstGeom>
        </p:spPr>
      </p:pic>
      <p:pic>
        <p:nvPicPr>
          <p:cNvPr id="155" name="Graphic 154">
            <a:extLst>
              <a:ext uri="{FF2B5EF4-FFF2-40B4-BE49-F238E27FC236}">
                <a16:creationId xmlns:a16="http://schemas.microsoft.com/office/drawing/2014/main" id="{CF566675-CB5B-C400-4C91-E91A214724D7}"/>
              </a:ext>
            </a:extLst>
          </p:cNvPr>
          <p:cNvPicPr>
            <a:picLocks noChangeAspect="1"/>
          </p:cNvPicPr>
          <p:nvPr userDrawn="1"/>
        </p:nvPicPr>
        <p:blipFill>
          <a:blip r:embed="rId304">
            <a:extLst>
              <a:ext uri="{96DAC541-7B7A-43D3-8B79-37D633B846F1}">
                <asvg:svgBlip xmlns:asvg="http://schemas.microsoft.com/office/drawing/2016/SVG/main" r:embed="rId305"/>
              </a:ext>
            </a:extLst>
          </a:blip>
          <a:stretch>
            <a:fillRect/>
          </a:stretch>
        </p:blipFill>
        <p:spPr>
          <a:xfrm>
            <a:off x="6839526" y="5512872"/>
            <a:ext cx="216000" cy="216000"/>
          </a:xfrm>
          <a:prstGeom prst="rect">
            <a:avLst/>
          </a:prstGeom>
        </p:spPr>
      </p:pic>
      <p:pic>
        <p:nvPicPr>
          <p:cNvPr id="156" name="Graphic 155">
            <a:extLst>
              <a:ext uri="{FF2B5EF4-FFF2-40B4-BE49-F238E27FC236}">
                <a16:creationId xmlns:a16="http://schemas.microsoft.com/office/drawing/2014/main" id="{BFBAA5FD-A814-4984-C0BC-3EEB914AE133}"/>
              </a:ext>
            </a:extLst>
          </p:cNvPr>
          <p:cNvPicPr>
            <a:picLocks noChangeAspect="1"/>
          </p:cNvPicPr>
          <p:nvPr userDrawn="1"/>
        </p:nvPicPr>
        <p:blipFill>
          <a:blip r:embed="rId306">
            <a:extLst>
              <a:ext uri="{96DAC541-7B7A-43D3-8B79-37D633B846F1}">
                <asvg:svgBlip xmlns:asvg="http://schemas.microsoft.com/office/drawing/2016/SVG/main" r:embed="rId307"/>
              </a:ext>
            </a:extLst>
          </a:blip>
          <a:stretch>
            <a:fillRect/>
          </a:stretch>
        </p:blipFill>
        <p:spPr>
          <a:xfrm>
            <a:off x="7082820" y="5512872"/>
            <a:ext cx="216000" cy="216000"/>
          </a:xfrm>
          <a:prstGeom prst="rect">
            <a:avLst/>
          </a:prstGeom>
        </p:spPr>
      </p:pic>
      <p:pic>
        <p:nvPicPr>
          <p:cNvPr id="157" name="Graphic 156">
            <a:extLst>
              <a:ext uri="{FF2B5EF4-FFF2-40B4-BE49-F238E27FC236}">
                <a16:creationId xmlns:a16="http://schemas.microsoft.com/office/drawing/2014/main" id="{AA3BF77F-F0BD-1C8D-3DFC-F97F6287D677}"/>
              </a:ext>
            </a:extLst>
          </p:cNvPr>
          <p:cNvPicPr>
            <a:picLocks noChangeAspect="1"/>
          </p:cNvPicPr>
          <p:nvPr userDrawn="1"/>
        </p:nvPicPr>
        <p:blipFill>
          <a:blip r:embed="rId308">
            <a:extLst>
              <a:ext uri="{96DAC541-7B7A-43D3-8B79-37D633B846F1}">
                <asvg:svgBlip xmlns:asvg="http://schemas.microsoft.com/office/drawing/2016/SVG/main" r:embed="rId309"/>
              </a:ext>
            </a:extLst>
          </a:blip>
          <a:stretch>
            <a:fillRect/>
          </a:stretch>
        </p:blipFill>
        <p:spPr>
          <a:xfrm>
            <a:off x="7326114" y="5500173"/>
            <a:ext cx="216000" cy="249231"/>
          </a:xfrm>
          <a:prstGeom prst="rect">
            <a:avLst/>
          </a:prstGeom>
        </p:spPr>
      </p:pic>
      <p:pic>
        <p:nvPicPr>
          <p:cNvPr id="158" name="Graphic 157">
            <a:extLst>
              <a:ext uri="{FF2B5EF4-FFF2-40B4-BE49-F238E27FC236}">
                <a16:creationId xmlns:a16="http://schemas.microsoft.com/office/drawing/2014/main" id="{6868C750-CF3A-B1C5-9966-7F5B840C11DB}"/>
              </a:ext>
            </a:extLst>
          </p:cNvPr>
          <p:cNvPicPr>
            <a:picLocks noChangeAspect="1"/>
          </p:cNvPicPr>
          <p:nvPr userDrawn="1"/>
        </p:nvPicPr>
        <p:blipFill>
          <a:blip r:embed="rId310">
            <a:extLst>
              <a:ext uri="{96DAC541-7B7A-43D3-8B79-37D633B846F1}">
                <asvg:svgBlip xmlns:asvg="http://schemas.microsoft.com/office/drawing/2016/SVG/main" r:embed="rId311"/>
              </a:ext>
            </a:extLst>
          </a:blip>
          <a:stretch>
            <a:fillRect/>
          </a:stretch>
        </p:blipFill>
        <p:spPr>
          <a:xfrm>
            <a:off x="7569408" y="5512872"/>
            <a:ext cx="216000" cy="216000"/>
          </a:xfrm>
          <a:prstGeom prst="rect">
            <a:avLst/>
          </a:prstGeom>
        </p:spPr>
      </p:pic>
      <p:pic>
        <p:nvPicPr>
          <p:cNvPr id="159" name="Graphic 158">
            <a:extLst>
              <a:ext uri="{FF2B5EF4-FFF2-40B4-BE49-F238E27FC236}">
                <a16:creationId xmlns:a16="http://schemas.microsoft.com/office/drawing/2014/main" id="{532DA0FC-833F-5F20-E38B-C92E25228963}"/>
              </a:ext>
            </a:extLst>
          </p:cNvPr>
          <p:cNvPicPr>
            <a:picLocks noChangeAspect="1"/>
          </p:cNvPicPr>
          <p:nvPr userDrawn="1"/>
        </p:nvPicPr>
        <p:blipFill>
          <a:blip r:embed="rId312">
            <a:extLst>
              <a:ext uri="{96DAC541-7B7A-43D3-8B79-37D633B846F1}">
                <asvg:svgBlip xmlns:asvg="http://schemas.microsoft.com/office/drawing/2016/SVG/main" r:embed="rId313"/>
              </a:ext>
            </a:extLst>
          </a:blip>
          <a:stretch>
            <a:fillRect/>
          </a:stretch>
        </p:blipFill>
        <p:spPr>
          <a:xfrm>
            <a:off x="7812702" y="5512872"/>
            <a:ext cx="216000" cy="216000"/>
          </a:xfrm>
          <a:prstGeom prst="rect">
            <a:avLst/>
          </a:prstGeom>
        </p:spPr>
      </p:pic>
      <p:pic>
        <p:nvPicPr>
          <p:cNvPr id="160" name="Graphic 159">
            <a:extLst>
              <a:ext uri="{FF2B5EF4-FFF2-40B4-BE49-F238E27FC236}">
                <a16:creationId xmlns:a16="http://schemas.microsoft.com/office/drawing/2014/main" id="{1F0CF378-F641-78D4-45D0-106C1B776703}"/>
              </a:ext>
            </a:extLst>
          </p:cNvPr>
          <p:cNvPicPr>
            <a:picLocks noChangeAspect="1"/>
          </p:cNvPicPr>
          <p:nvPr userDrawn="1"/>
        </p:nvPicPr>
        <p:blipFill>
          <a:blip r:embed="rId314">
            <a:extLst>
              <a:ext uri="{96DAC541-7B7A-43D3-8B79-37D633B846F1}">
                <asvg:svgBlip xmlns:asvg="http://schemas.microsoft.com/office/drawing/2016/SVG/main" r:embed="rId315"/>
              </a:ext>
            </a:extLst>
          </a:blip>
          <a:stretch>
            <a:fillRect/>
          </a:stretch>
        </p:blipFill>
        <p:spPr>
          <a:xfrm>
            <a:off x="8055996" y="5512872"/>
            <a:ext cx="216000" cy="216000"/>
          </a:xfrm>
          <a:prstGeom prst="rect">
            <a:avLst/>
          </a:prstGeom>
        </p:spPr>
      </p:pic>
      <p:pic>
        <p:nvPicPr>
          <p:cNvPr id="161" name="Graphic 160">
            <a:extLst>
              <a:ext uri="{FF2B5EF4-FFF2-40B4-BE49-F238E27FC236}">
                <a16:creationId xmlns:a16="http://schemas.microsoft.com/office/drawing/2014/main" id="{E9327FD6-22D0-F598-9389-22F735B13E67}"/>
              </a:ext>
            </a:extLst>
          </p:cNvPr>
          <p:cNvPicPr>
            <a:picLocks noChangeAspect="1"/>
          </p:cNvPicPr>
          <p:nvPr userDrawn="1"/>
        </p:nvPicPr>
        <p:blipFill>
          <a:blip r:embed="rId316">
            <a:extLst>
              <a:ext uri="{96DAC541-7B7A-43D3-8B79-37D633B846F1}">
                <asvg:svgBlip xmlns:asvg="http://schemas.microsoft.com/office/drawing/2016/SVG/main" r:embed="rId317"/>
              </a:ext>
            </a:extLst>
          </a:blip>
          <a:stretch>
            <a:fillRect/>
          </a:stretch>
        </p:blipFill>
        <p:spPr>
          <a:xfrm>
            <a:off x="8299290" y="5512872"/>
            <a:ext cx="216000" cy="216000"/>
          </a:xfrm>
          <a:prstGeom prst="rect">
            <a:avLst/>
          </a:prstGeom>
        </p:spPr>
      </p:pic>
      <p:pic>
        <p:nvPicPr>
          <p:cNvPr id="162" name="Graphic 161">
            <a:extLst>
              <a:ext uri="{FF2B5EF4-FFF2-40B4-BE49-F238E27FC236}">
                <a16:creationId xmlns:a16="http://schemas.microsoft.com/office/drawing/2014/main" id="{CE045CA9-39E2-E945-ACBF-BA732893D3E7}"/>
              </a:ext>
            </a:extLst>
          </p:cNvPr>
          <p:cNvPicPr>
            <a:picLocks noChangeAspect="1"/>
          </p:cNvPicPr>
          <p:nvPr userDrawn="1"/>
        </p:nvPicPr>
        <p:blipFill>
          <a:blip r:embed="rId318">
            <a:extLst>
              <a:ext uri="{96DAC541-7B7A-43D3-8B79-37D633B846F1}">
                <asvg:svgBlip xmlns:asvg="http://schemas.microsoft.com/office/drawing/2016/SVG/main" r:embed="rId319"/>
              </a:ext>
            </a:extLst>
          </a:blip>
          <a:stretch>
            <a:fillRect/>
          </a:stretch>
        </p:blipFill>
        <p:spPr>
          <a:xfrm>
            <a:off x="8542584" y="5512872"/>
            <a:ext cx="216000" cy="216000"/>
          </a:xfrm>
          <a:prstGeom prst="rect">
            <a:avLst/>
          </a:prstGeom>
        </p:spPr>
      </p:pic>
      <p:pic>
        <p:nvPicPr>
          <p:cNvPr id="163" name="Graphic 162">
            <a:extLst>
              <a:ext uri="{FF2B5EF4-FFF2-40B4-BE49-F238E27FC236}">
                <a16:creationId xmlns:a16="http://schemas.microsoft.com/office/drawing/2014/main" id="{45AF6DAC-43E6-D2AB-C7FB-B4AA53E57772}"/>
              </a:ext>
            </a:extLst>
          </p:cNvPr>
          <p:cNvPicPr>
            <a:picLocks noChangeAspect="1"/>
          </p:cNvPicPr>
          <p:nvPr userDrawn="1"/>
        </p:nvPicPr>
        <p:blipFill>
          <a:blip r:embed="rId320">
            <a:extLst>
              <a:ext uri="{96DAC541-7B7A-43D3-8B79-37D633B846F1}">
                <asvg:svgBlip xmlns:asvg="http://schemas.microsoft.com/office/drawing/2016/SVG/main" r:embed="rId321"/>
              </a:ext>
            </a:extLst>
          </a:blip>
          <a:stretch>
            <a:fillRect/>
          </a:stretch>
        </p:blipFill>
        <p:spPr>
          <a:xfrm>
            <a:off x="8785878" y="5512872"/>
            <a:ext cx="216000" cy="216000"/>
          </a:xfrm>
          <a:prstGeom prst="rect">
            <a:avLst/>
          </a:prstGeom>
        </p:spPr>
      </p:pic>
      <p:pic>
        <p:nvPicPr>
          <p:cNvPr id="164" name="Graphic 163">
            <a:extLst>
              <a:ext uri="{FF2B5EF4-FFF2-40B4-BE49-F238E27FC236}">
                <a16:creationId xmlns:a16="http://schemas.microsoft.com/office/drawing/2014/main" id="{7168A462-8950-84BC-78F3-6C89410C0AE1}"/>
              </a:ext>
            </a:extLst>
          </p:cNvPr>
          <p:cNvPicPr>
            <a:picLocks noChangeAspect="1"/>
          </p:cNvPicPr>
          <p:nvPr userDrawn="1"/>
        </p:nvPicPr>
        <p:blipFill>
          <a:blip r:embed="rId322">
            <a:extLst>
              <a:ext uri="{96DAC541-7B7A-43D3-8B79-37D633B846F1}">
                <asvg:svgBlip xmlns:asvg="http://schemas.microsoft.com/office/drawing/2016/SVG/main" r:embed="rId323"/>
              </a:ext>
            </a:extLst>
          </a:blip>
          <a:stretch>
            <a:fillRect/>
          </a:stretch>
        </p:blipFill>
        <p:spPr>
          <a:xfrm>
            <a:off x="9029172" y="5512872"/>
            <a:ext cx="216000" cy="216000"/>
          </a:xfrm>
          <a:prstGeom prst="rect">
            <a:avLst/>
          </a:prstGeom>
        </p:spPr>
      </p:pic>
      <p:pic>
        <p:nvPicPr>
          <p:cNvPr id="165" name="Graphic 164">
            <a:extLst>
              <a:ext uri="{FF2B5EF4-FFF2-40B4-BE49-F238E27FC236}">
                <a16:creationId xmlns:a16="http://schemas.microsoft.com/office/drawing/2014/main" id="{05B638FA-F9F5-F981-2ADD-7876D827B35A}"/>
              </a:ext>
            </a:extLst>
          </p:cNvPr>
          <p:cNvPicPr>
            <a:picLocks noChangeAspect="1"/>
          </p:cNvPicPr>
          <p:nvPr userDrawn="1"/>
        </p:nvPicPr>
        <p:blipFill>
          <a:blip r:embed="rId66">
            <a:extLst>
              <a:ext uri="{96DAC541-7B7A-43D3-8B79-37D633B846F1}">
                <asvg:svgBlip xmlns:asvg="http://schemas.microsoft.com/office/drawing/2016/SVG/main" r:embed="rId67"/>
              </a:ext>
            </a:extLst>
          </a:blip>
          <a:stretch>
            <a:fillRect/>
          </a:stretch>
        </p:blipFill>
        <p:spPr>
          <a:xfrm>
            <a:off x="9272466" y="5512872"/>
            <a:ext cx="216000" cy="216000"/>
          </a:xfrm>
          <a:prstGeom prst="rect">
            <a:avLst/>
          </a:prstGeom>
        </p:spPr>
      </p:pic>
      <p:pic>
        <p:nvPicPr>
          <p:cNvPr id="166" name="Graphic 165">
            <a:extLst>
              <a:ext uri="{FF2B5EF4-FFF2-40B4-BE49-F238E27FC236}">
                <a16:creationId xmlns:a16="http://schemas.microsoft.com/office/drawing/2014/main" id="{C2564F15-5527-655B-F86C-C0D5F4371A83}"/>
              </a:ext>
            </a:extLst>
          </p:cNvPr>
          <p:cNvPicPr>
            <a:picLocks noChangeAspect="1"/>
          </p:cNvPicPr>
          <p:nvPr userDrawn="1"/>
        </p:nvPicPr>
        <p:blipFill>
          <a:blip r:embed="rId324">
            <a:extLst>
              <a:ext uri="{96DAC541-7B7A-43D3-8B79-37D633B846F1}">
                <asvg:svgBlip xmlns:asvg="http://schemas.microsoft.com/office/drawing/2016/SVG/main" r:embed="rId325"/>
              </a:ext>
            </a:extLst>
          </a:blip>
          <a:stretch>
            <a:fillRect/>
          </a:stretch>
        </p:blipFill>
        <p:spPr>
          <a:xfrm>
            <a:off x="9515760" y="5512872"/>
            <a:ext cx="216000" cy="216000"/>
          </a:xfrm>
          <a:prstGeom prst="rect">
            <a:avLst/>
          </a:prstGeom>
        </p:spPr>
      </p:pic>
      <p:pic>
        <p:nvPicPr>
          <p:cNvPr id="167" name="Graphic 166">
            <a:extLst>
              <a:ext uri="{FF2B5EF4-FFF2-40B4-BE49-F238E27FC236}">
                <a16:creationId xmlns:a16="http://schemas.microsoft.com/office/drawing/2014/main" id="{15DE601D-B69C-99F1-319C-8456060E9F0B}"/>
              </a:ext>
            </a:extLst>
          </p:cNvPr>
          <p:cNvPicPr>
            <a:picLocks noChangeAspect="1"/>
          </p:cNvPicPr>
          <p:nvPr userDrawn="1"/>
        </p:nvPicPr>
        <p:blipFill>
          <a:blip r:embed="rId326">
            <a:extLst>
              <a:ext uri="{96DAC541-7B7A-43D3-8B79-37D633B846F1}">
                <asvg:svgBlip xmlns:asvg="http://schemas.microsoft.com/office/drawing/2016/SVG/main" r:embed="rId327"/>
              </a:ext>
            </a:extLst>
          </a:blip>
          <a:stretch>
            <a:fillRect/>
          </a:stretch>
        </p:blipFill>
        <p:spPr>
          <a:xfrm>
            <a:off x="9759054" y="5512872"/>
            <a:ext cx="216000" cy="216000"/>
          </a:xfrm>
          <a:prstGeom prst="rect">
            <a:avLst/>
          </a:prstGeom>
        </p:spPr>
      </p:pic>
      <p:pic>
        <p:nvPicPr>
          <p:cNvPr id="168" name="Graphic 167">
            <a:extLst>
              <a:ext uri="{FF2B5EF4-FFF2-40B4-BE49-F238E27FC236}">
                <a16:creationId xmlns:a16="http://schemas.microsoft.com/office/drawing/2014/main" id="{3CA83AFE-1F08-F67B-0865-CBCEBBEF6AAB}"/>
              </a:ext>
            </a:extLst>
          </p:cNvPr>
          <p:cNvPicPr>
            <a:picLocks noChangeAspect="1"/>
          </p:cNvPicPr>
          <p:nvPr userDrawn="1"/>
        </p:nvPicPr>
        <p:blipFill>
          <a:blip r:embed="rId328">
            <a:extLst>
              <a:ext uri="{96DAC541-7B7A-43D3-8B79-37D633B846F1}">
                <asvg:svgBlip xmlns:asvg="http://schemas.microsoft.com/office/drawing/2016/SVG/main" r:embed="rId329"/>
              </a:ext>
            </a:extLst>
          </a:blip>
          <a:stretch>
            <a:fillRect/>
          </a:stretch>
        </p:blipFill>
        <p:spPr>
          <a:xfrm>
            <a:off x="10002348" y="5512872"/>
            <a:ext cx="216000" cy="216000"/>
          </a:xfrm>
          <a:prstGeom prst="rect">
            <a:avLst/>
          </a:prstGeom>
        </p:spPr>
      </p:pic>
      <p:pic>
        <p:nvPicPr>
          <p:cNvPr id="169" name="Graphic 168">
            <a:extLst>
              <a:ext uri="{FF2B5EF4-FFF2-40B4-BE49-F238E27FC236}">
                <a16:creationId xmlns:a16="http://schemas.microsoft.com/office/drawing/2014/main" id="{EE07C09F-0A14-5375-A3FD-A3762393944A}"/>
              </a:ext>
            </a:extLst>
          </p:cNvPr>
          <p:cNvPicPr>
            <a:picLocks noChangeAspect="1"/>
          </p:cNvPicPr>
          <p:nvPr userDrawn="1"/>
        </p:nvPicPr>
        <p:blipFill>
          <a:blip r:embed="rId330">
            <a:extLst>
              <a:ext uri="{96DAC541-7B7A-43D3-8B79-37D633B846F1}">
                <asvg:svgBlip xmlns:asvg="http://schemas.microsoft.com/office/drawing/2016/SVG/main" r:embed="rId331"/>
              </a:ext>
            </a:extLst>
          </a:blip>
          <a:stretch>
            <a:fillRect/>
          </a:stretch>
        </p:blipFill>
        <p:spPr>
          <a:xfrm>
            <a:off x="10245642" y="5512872"/>
            <a:ext cx="216000" cy="216000"/>
          </a:xfrm>
          <a:prstGeom prst="rect">
            <a:avLst/>
          </a:prstGeom>
        </p:spPr>
      </p:pic>
      <p:pic>
        <p:nvPicPr>
          <p:cNvPr id="170" name="Graphic 169">
            <a:extLst>
              <a:ext uri="{FF2B5EF4-FFF2-40B4-BE49-F238E27FC236}">
                <a16:creationId xmlns:a16="http://schemas.microsoft.com/office/drawing/2014/main" id="{BD4DFD27-9864-8CB5-90D1-AE2AEC392201}"/>
              </a:ext>
            </a:extLst>
          </p:cNvPr>
          <p:cNvPicPr>
            <a:picLocks noChangeAspect="1"/>
          </p:cNvPicPr>
          <p:nvPr userDrawn="1"/>
        </p:nvPicPr>
        <p:blipFill>
          <a:blip r:embed="rId332">
            <a:extLst>
              <a:ext uri="{96DAC541-7B7A-43D3-8B79-37D633B846F1}">
                <asvg:svgBlip xmlns:asvg="http://schemas.microsoft.com/office/drawing/2016/SVG/main" r:embed="rId333"/>
              </a:ext>
            </a:extLst>
          </a:blip>
          <a:stretch>
            <a:fillRect/>
          </a:stretch>
        </p:blipFill>
        <p:spPr>
          <a:xfrm>
            <a:off x="10488936" y="5512872"/>
            <a:ext cx="216000" cy="216000"/>
          </a:xfrm>
          <a:prstGeom prst="rect">
            <a:avLst/>
          </a:prstGeom>
        </p:spPr>
      </p:pic>
      <p:pic>
        <p:nvPicPr>
          <p:cNvPr id="171" name="Graphic 170">
            <a:extLst>
              <a:ext uri="{FF2B5EF4-FFF2-40B4-BE49-F238E27FC236}">
                <a16:creationId xmlns:a16="http://schemas.microsoft.com/office/drawing/2014/main" id="{AD53D0B3-60A3-5AB3-CA79-6D1410998B3D}"/>
              </a:ext>
            </a:extLst>
          </p:cNvPr>
          <p:cNvPicPr>
            <a:picLocks noChangeAspect="1"/>
          </p:cNvPicPr>
          <p:nvPr userDrawn="1"/>
        </p:nvPicPr>
        <p:blipFill>
          <a:blip r:embed="rId334">
            <a:extLst>
              <a:ext uri="{96DAC541-7B7A-43D3-8B79-37D633B846F1}">
                <asvg:svgBlip xmlns:asvg="http://schemas.microsoft.com/office/drawing/2016/SVG/main" r:embed="rId335"/>
              </a:ext>
            </a:extLst>
          </a:blip>
          <a:stretch>
            <a:fillRect/>
          </a:stretch>
        </p:blipFill>
        <p:spPr>
          <a:xfrm>
            <a:off x="10732230" y="5512872"/>
            <a:ext cx="216000" cy="216000"/>
          </a:xfrm>
          <a:prstGeom prst="rect">
            <a:avLst/>
          </a:prstGeom>
        </p:spPr>
      </p:pic>
      <p:pic>
        <p:nvPicPr>
          <p:cNvPr id="172" name="Graphic 171">
            <a:extLst>
              <a:ext uri="{FF2B5EF4-FFF2-40B4-BE49-F238E27FC236}">
                <a16:creationId xmlns:a16="http://schemas.microsoft.com/office/drawing/2014/main" id="{B8F64BAF-86F0-6F84-2EF4-ECF16D3BC528}"/>
              </a:ext>
            </a:extLst>
          </p:cNvPr>
          <p:cNvPicPr>
            <a:picLocks noChangeAspect="1"/>
          </p:cNvPicPr>
          <p:nvPr userDrawn="1"/>
        </p:nvPicPr>
        <p:blipFill>
          <a:blip r:embed="rId336">
            <a:extLst>
              <a:ext uri="{96DAC541-7B7A-43D3-8B79-37D633B846F1}">
                <asvg:svgBlip xmlns:asvg="http://schemas.microsoft.com/office/drawing/2016/SVG/main" r:embed="rId337"/>
              </a:ext>
            </a:extLst>
          </a:blip>
          <a:stretch>
            <a:fillRect/>
          </a:stretch>
        </p:blipFill>
        <p:spPr>
          <a:xfrm>
            <a:off x="10975524" y="5512872"/>
            <a:ext cx="216000" cy="216000"/>
          </a:xfrm>
          <a:prstGeom prst="rect">
            <a:avLst/>
          </a:prstGeom>
        </p:spPr>
      </p:pic>
      <p:pic>
        <p:nvPicPr>
          <p:cNvPr id="173" name="Graphic 172">
            <a:extLst>
              <a:ext uri="{FF2B5EF4-FFF2-40B4-BE49-F238E27FC236}">
                <a16:creationId xmlns:a16="http://schemas.microsoft.com/office/drawing/2014/main" id="{E403CA15-F181-EA5F-44F6-C44CD4741551}"/>
              </a:ext>
            </a:extLst>
          </p:cNvPr>
          <p:cNvPicPr>
            <a:picLocks noChangeAspect="1"/>
          </p:cNvPicPr>
          <p:nvPr userDrawn="1"/>
        </p:nvPicPr>
        <p:blipFill>
          <a:blip r:embed="rId338">
            <a:extLst>
              <a:ext uri="{96DAC541-7B7A-43D3-8B79-37D633B846F1}">
                <asvg:svgBlip xmlns:asvg="http://schemas.microsoft.com/office/drawing/2016/SVG/main" r:embed="rId339"/>
              </a:ext>
            </a:extLst>
          </a:blip>
          <a:stretch>
            <a:fillRect/>
          </a:stretch>
        </p:blipFill>
        <p:spPr>
          <a:xfrm>
            <a:off x="11218818" y="5512872"/>
            <a:ext cx="216000" cy="216000"/>
          </a:xfrm>
          <a:prstGeom prst="rect">
            <a:avLst/>
          </a:prstGeom>
        </p:spPr>
      </p:pic>
      <p:pic>
        <p:nvPicPr>
          <p:cNvPr id="174" name="Graphic 173">
            <a:extLst>
              <a:ext uri="{FF2B5EF4-FFF2-40B4-BE49-F238E27FC236}">
                <a16:creationId xmlns:a16="http://schemas.microsoft.com/office/drawing/2014/main" id="{E3C683CC-EA83-4594-4FE8-0A7FFDFEDF46}"/>
              </a:ext>
            </a:extLst>
          </p:cNvPr>
          <p:cNvPicPr>
            <a:picLocks noChangeAspect="1"/>
          </p:cNvPicPr>
          <p:nvPr userDrawn="1"/>
        </p:nvPicPr>
        <p:blipFill>
          <a:blip r:embed="rId340">
            <a:extLst>
              <a:ext uri="{96DAC541-7B7A-43D3-8B79-37D633B846F1}">
                <asvg:svgBlip xmlns:asvg="http://schemas.microsoft.com/office/drawing/2016/SVG/main" r:embed="rId341"/>
              </a:ext>
            </a:extLst>
          </a:blip>
          <a:stretch>
            <a:fillRect/>
          </a:stretch>
        </p:blipFill>
        <p:spPr>
          <a:xfrm>
            <a:off x="11462112" y="5512872"/>
            <a:ext cx="216000" cy="216000"/>
          </a:xfrm>
          <a:prstGeom prst="rect">
            <a:avLst/>
          </a:prstGeom>
        </p:spPr>
      </p:pic>
      <p:sp>
        <p:nvSpPr>
          <p:cNvPr id="175" name="TextBox 174">
            <a:extLst>
              <a:ext uri="{FF2B5EF4-FFF2-40B4-BE49-F238E27FC236}">
                <a16:creationId xmlns:a16="http://schemas.microsoft.com/office/drawing/2014/main" id="{82C3729F-DCAE-6D78-8E2C-1876C606434E}"/>
              </a:ext>
            </a:extLst>
          </p:cNvPr>
          <p:cNvSpPr txBox="1"/>
          <p:nvPr userDrawn="1"/>
        </p:nvSpPr>
        <p:spPr>
          <a:xfrm>
            <a:off x="6283" y="4762920"/>
            <a:ext cx="1839433" cy="307777"/>
          </a:xfrm>
          <a:prstGeom prst="rect">
            <a:avLst/>
          </a:prstGeom>
          <a:noFill/>
        </p:spPr>
        <p:txBody>
          <a:bodyPr wrap="square" rtlCol="0">
            <a:spAutoFit/>
          </a:bodyPr>
          <a:lstStyle/>
          <a:p>
            <a:r>
              <a:rPr lang="en-GB" sz="1400"/>
              <a:t>Other</a:t>
            </a:r>
          </a:p>
        </p:txBody>
      </p:sp>
      <p:pic>
        <p:nvPicPr>
          <p:cNvPr id="176" name="Graphic 175">
            <a:extLst>
              <a:ext uri="{FF2B5EF4-FFF2-40B4-BE49-F238E27FC236}">
                <a16:creationId xmlns:a16="http://schemas.microsoft.com/office/drawing/2014/main" id="{E1FC50D6-C9E5-15DC-2B8D-8993EA0E851F}"/>
              </a:ext>
            </a:extLst>
          </p:cNvPr>
          <p:cNvPicPr>
            <a:picLocks noChangeAspect="1"/>
          </p:cNvPicPr>
          <p:nvPr userDrawn="1"/>
        </p:nvPicPr>
        <p:blipFill>
          <a:blip r:embed="rId342">
            <a:extLst>
              <a:ext uri="{96DAC541-7B7A-43D3-8B79-37D633B846F1}">
                <asvg:svgBlip xmlns:asvg="http://schemas.microsoft.com/office/drawing/2016/SVG/main" r:embed="rId343"/>
              </a:ext>
            </a:extLst>
          </a:blip>
          <a:stretch>
            <a:fillRect/>
          </a:stretch>
        </p:blipFill>
        <p:spPr>
          <a:xfrm>
            <a:off x="191930" y="2628998"/>
            <a:ext cx="252000" cy="252000"/>
          </a:xfrm>
          <a:prstGeom prst="rect">
            <a:avLst/>
          </a:prstGeom>
        </p:spPr>
      </p:pic>
      <p:pic>
        <p:nvPicPr>
          <p:cNvPr id="177" name="Graphic 176">
            <a:extLst>
              <a:ext uri="{FF2B5EF4-FFF2-40B4-BE49-F238E27FC236}">
                <a16:creationId xmlns:a16="http://schemas.microsoft.com/office/drawing/2014/main" id="{FA843DC1-8B8A-40B7-48C2-0D040310BDE0}"/>
              </a:ext>
            </a:extLst>
          </p:cNvPr>
          <p:cNvPicPr>
            <a:picLocks noChangeAspect="1"/>
          </p:cNvPicPr>
          <p:nvPr userDrawn="1"/>
        </p:nvPicPr>
        <p:blipFill>
          <a:blip r:embed="rId344">
            <a:extLst>
              <a:ext uri="{96DAC541-7B7A-43D3-8B79-37D633B846F1}">
                <asvg:svgBlip xmlns:asvg="http://schemas.microsoft.com/office/drawing/2016/SVG/main" r:embed="rId345"/>
              </a:ext>
            </a:extLst>
          </a:blip>
          <a:stretch>
            <a:fillRect/>
          </a:stretch>
        </p:blipFill>
        <p:spPr>
          <a:xfrm>
            <a:off x="846877" y="2628998"/>
            <a:ext cx="252000" cy="252000"/>
          </a:xfrm>
          <a:prstGeom prst="rect">
            <a:avLst/>
          </a:prstGeom>
        </p:spPr>
      </p:pic>
      <p:pic>
        <p:nvPicPr>
          <p:cNvPr id="178" name="Graphic 177">
            <a:extLst>
              <a:ext uri="{FF2B5EF4-FFF2-40B4-BE49-F238E27FC236}">
                <a16:creationId xmlns:a16="http://schemas.microsoft.com/office/drawing/2014/main" id="{8741B568-BD56-E675-5BB6-6B186225A1D6}"/>
              </a:ext>
            </a:extLst>
          </p:cNvPr>
          <p:cNvPicPr>
            <a:picLocks noChangeAspect="1"/>
          </p:cNvPicPr>
          <p:nvPr userDrawn="1"/>
        </p:nvPicPr>
        <p:blipFill>
          <a:blip r:embed="rId346">
            <a:extLst>
              <a:ext uri="{96DAC541-7B7A-43D3-8B79-37D633B846F1}">
                <asvg:svgBlip xmlns:asvg="http://schemas.microsoft.com/office/drawing/2016/SVG/main" r:embed="rId347"/>
              </a:ext>
            </a:extLst>
          </a:blip>
          <a:stretch>
            <a:fillRect/>
          </a:stretch>
        </p:blipFill>
        <p:spPr>
          <a:xfrm>
            <a:off x="1501824" y="2628998"/>
            <a:ext cx="252000" cy="252000"/>
          </a:xfrm>
          <a:prstGeom prst="rect">
            <a:avLst/>
          </a:prstGeom>
        </p:spPr>
      </p:pic>
      <p:pic>
        <p:nvPicPr>
          <p:cNvPr id="179" name="Graphic 178">
            <a:extLst>
              <a:ext uri="{FF2B5EF4-FFF2-40B4-BE49-F238E27FC236}">
                <a16:creationId xmlns:a16="http://schemas.microsoft.com/office/drawing/2014/main" id="{17F6E00E-D99B-E4C0-0E12-DE24A0328E47}"/>
              </a:ext>
            </a:extLst>
          </p:cNvPr>
          <p:cNvPicPr>
            <a:picLocks noChangeAspect="1"/>
          </p:cNvPicPr>
          <p:nvPr userDrawn="1"/>
        </p:nvPicPr>
        <p:blipFill>
          <a:blip r:embed="rId348">
            <a:extLst>
              <a:ext uri="{96DAC541-7B7A-43D3-8B79-37D633B846F1}">
                <asvg:svgBlip xmlns:asvg="http://schemas.microsoft.com/office/drawing/2016/SVG/main" r:embed="rId349"/>
              </a:ext>
            </a:extLst>
          </a:blip>
          <a:stretch>
            <a:fillRect/>
          </a:stretch>
        </p:blipFill>
        <p:spPr>
          <a:xfrm>
            <a:off x="2156771" y="2628998"/>
            <a:ext cx="252000" cy="252000"/>
          </a:xfrm>
          <a:prstGeom prst="rect">
            <a:avLst/>
          </a:prstGeom>
        </p:spPr>
      </p:pic>
      <p:pic>
        <p:nvPicPr>
          <p:cNvPr id="180" name="Graphic 179">
            <a:extLst>
              <a:ext uri="{FF2B5EF4-FFF2-40B4-BE49-F238E27FC236}">
                <a16:creationId xmlns:a16="http://schemas.microsoft.com/office/drawing/2014/main" id="{02D34AEB-0EF1-A4CB-26C6-B254B00C9D97}"/>
              </a:ext>
            </a:extLst>
          </p:cNvPr>
          <p:cNvPicPr>
            <a:picLocks noChangeAspect="1"/>
          </p:cNvPicPr>
          <p:nvPr userDrawn="1"/>
        </p:nvPicPr>
        <p:blipFill>
          <a:blip r:embed="rId350">
            <a:extLst>
              <a:ext uri="{96DAC541-7B7A-43D3-8B79-37D633B846F1}">
                <asvg:svgBlip xmlns:asvg="http://schemas.microsoft.com/office/drawing/2016/SVG/main" r:embed="rId351"/>
              </a:ext>
            </a:extLst>
          </a:blip>
          <a:stretch>
            <a:fillRect/>
          </a:stretch>
        </p:blipFill>
        <p:spPr>
          <a:xfrm>
            <a:off x="2811718" y="2628998"/>
            <a:ext cx="252000" cy="252000"/>
          </a:xfrm>
          <a:prstGeom prst="rect">
            <a:avLst/>
          </a:prstGeom>
        </p:spPr>
      </p:pic>
      <p:pic>
        <p:nvPicPr>
          <p:cNvPr id="181" name="Graphic 180">
            <a:extLst>
              <a:ext uri="{FF2B5EF4-FFF2-40B4-BE49-F238E27FC236}">
                <a16:creationId xmlns:a16="http://schemas.microsoft.com/office/drawing/2014/main" id="{2C353CBB-291F-71F1-FC3D-1F1C6CFDD36C}"/>
              </a:ext>
            </a:extLst>
          </p:cNvPr>
          <p:cNvPicPr>
            <a:picLocks noChangeAspect="1"/>
          </p:cNvPicPr>
          <p:nvPr userDrawn="1"/>
        </p:nvPicPr>
        <p:blipFill>
          <a:blip r:embed="rId352">
            <a:extLst>
              <a:ext uri="{96DAC541-7B7A-43D3-8B79-37D633B846F1}">
                <asvg:svgBlip xmlns:asvg="http://schemas.microsoft.com/office/drawing/2016/SVG/main" r:embed="rId353"/>
              </a:ext>
            </a:extLst>
          </a:blip>
          <a:stretch>
            <a:fillRect/>
          </a:stretch>
        </p:blipFill>
        <p:spPr>
          <a:xfrm>
            <a:off x="3466665" y="2628998"/>
            <a:ext cx="252000" cy="252000"/>
          </a:xfrm>
          <a:prstGeom prst="rect">
            <a:avLst/>
          </a:prstGeom>
        </p:spPr>
      </p:pic>
      <p:pic>
        <p:nvPicPr>
          <p:cNvPr id="182" name="Graphic 181">
            <a:extLst>
              <a:ext uri="{FF2B5EF4-FFF2-40B4-BE49-F238E27FC236}">
                <a16:creationId xmlns:a16="http://schemas.microsoft.com/office/drawing/2014/main" id="{9DC16021-2E50-5727-3A24-565BE8F3FA97}"/>
              </a:ext>
            </a:extLst>
          </p:cNvPr>
          <p:cNvPicPr>
            <a:picLocks noChangeAspect="1"/>
          </p:cNvPicPr>
          <p:nvPr userDrawn="1"/>
        </p:nvPicPr>
        <p:blipFill>
          <a:blip r:embed="rId354">
            <a:extLst>
              <a:ext uri="{96DAC541-7B7A-43D3-8B79-37D633B846F1}">
                <asvg:svgBlip xmlns:asvg="http://schemas.microsoft.com/office/drawing/2016/SVG/main" r:embed="rId355"/>
              </a:ext>
            </a:extLst>
          </a:blip>
          <a:stretch>
            <a:fillRect/>
          </a:stretch>
        </p:blipFill>
        <p:spPr>
          <a:xfrm>
            <a:off x="4121612" y="2628998"/>
            <a:ext cx="252000" cy="252000"/>
          </a:xfrm>
          <a:prstGeom prst="rect">
            <a:avLst/>
          </a:prstGeom>
        </p:spPr>
      </p:pic>
      <p:pic>
        <p:nvPicPr>
          <p:cNvPr id="183" name="Graphic 182">
            <a:extLst>
              <a:ext uri="{FF2B5EF4-FFF2-40B4-BE49-F238E27FC236}">
                <a16:creationId xmlns:a16="http://schemas.microsoft.com/office/drawing/2014/main" id="{874772F3-9CE0-5051-B036-2A1C3E4D56E3}"/>
              </a:ext>
            </a:extLst>
          </p:cNvPr>
          <p:cNvPicPr>
            <a:picLocks noChangeAspect="1"/>
          </p:cNvPicPr>
          <p:nvPr userDrawn="1"/>
        </p:nvPicPr>
        <p:blipFill>
          <a:blip r:embed="rId356">
            <a:extLst>
              <a:ext uri="{96DAC541-7B7A-43D3-8B79-37D633B846F1}">
                <asvg:svgBlip xmlns:asvg="http://schemas.microsoft.com/office/drawing/2016/SVG/main" r:embed="rId357"/>
              </a:ext>
            </a:extLst>
          </a:blip>
          <a:stretch>
            <a:fillRect/>
          </a:stretch>
        </p:blipFill>
        <p:spPr>
          <a:xfrm>
            <a:off x="4776559" y="2628998"/>
            <a:ext cx="252000" cy="252000"/>
          </a:xfrm>
          <a:prstGeom prst="rect">
            <a:avLst/>
          </a:prstGeom>
        </p:spPr>
      </p:pic>
      <p:pic>
        <p:nvPicPr>
          <p:cNvPr id="184" name="Graphic 183">
            <a:extLst>
              <a:ext uri="{FF2B5EF4-FFF2-40B4-BE49-F238E27FC236}">
                <a16:creationId xmlns:a16="http://schemas.microsoft.com/office/drawing/2014/main" id="{A3A56FA5-B869-FB12-3C3E-6DEBB604C1EC}"/>
              </a:ext>
            </a:extLst>
          </p:cNvPr>
          <p:cNvPicPr>
            <a:picLocks noChangeAspect="1"/>
          </p:cNvPicPr>
          <p:nvPr userDrawn="1"/>
        </p:nvPicPr>
        <p:blipFill>
          <a:blip r:embed="rId358">
            <a:extLst>
              <a:ext uri="{96DAC541-7B7A-43D3-8B79-37D633B846F1}">
                <asvg:svgBlip xmlns:asvg="http://schemas.microsoft.com/office/drawing/2016/SVG/main" r:embed="rId359"/>
              </a:ext>
            </a:extLst>
          </a:blip>
          <a:stretch>
            <a:fillRect/>
          </a:stretch>
        </p:blipFill>
        <p:spPr>
          <a:xfrm>
            <a:off x="5431506" y="2628998"/>
            <a:ext cx="252000" cy="252000"/>
          </a:xfrm>
          <a:prstGeom prst="rect">
            <a:avLst/>
          </a:prstGeom>
        </p:spPr>
      </p:pic>
      <p:pic>
        <p:nvPicPr>
          <p:cNvPr id="185" name="Graphic 184">
            <a:extLst>
              <a:ext uri="{FF2B5EF4-FFF2-40B4-BE49-F238E27FC236}">
                <a16:creationId xmlns:a16="http://schemas.microsoft.com/office/drawing/2014/main" id="{B83B5CBA-FF85-67FA-C7C3-63C9F475D45C}"/>
              </a:ext>
            </a:extLst>
          </p:cNvPr>
          <p:cNvPicPr>
            <a:picLocks noChangeAspect="1"/>
          </p:cNvPicPr>
          <p:nvPr userDrawn="1"/>
        </p:nvPicPr>
        <p:blipFill>
          <a:blip r:embed="rId360">
            <a:extLst>
              <a:ext uri="{96DAC541-7B7A-43D3-8B79-37D633B846F1}">
                <asvg:svgBlip xmlns:asvg="http://schemas.microsoft.com/office/drawing/2016/SVG/main" r:embed="rId361"/>
              </a:ext>
            </a:extLst>
          </a:blip>
          <a:stretch>
            <a:fillRect/>
          </a:stretch>
        </p:blipFill>
        <p:spPr>
          <a:xfrm>
            <a:off x="6086453" y="2628998"/>
            <a:ext cx="252000" cy="252000"/>
          </a:xfrm>
          <a:prstGeom prst="rect">
            <a:avLst/>
          </a:prstGeom>
        </p:spPr>
      </p:pic>
      <p:pic>
        <p:nvPicPr>
          <p:cNvPr id="186" name="Graphic 185">
            <a:extLst>
              <a:ext uri="{FF2B5EF4-FFF2-40B4-BE49-F238E27FC236}">
                <a16:creationId xmlns:a16="http://schemas.microsoft.com/office/drawing/2014/main" id="{587A0BD3-E6D2-FE6E-B85F-40E030ED7E3B}"/>
              </a:ext>
            </a:extLst>
          </p:cNvPr>
          <p:cNvPicPr>
            <a:picLocks noChangeAspect="1"/>
          </p:cNvPicPr>
          <p:nvPr userDrawn="1"/>
        </p:nvPicPr>
        <p:blipFill>
          <a:blip r:embed="rId362">
            <a:extLst>
              <a:ext uri="{96DAC541-7B7A-43D3-8B79-37D633B846F1}">
                <asvg:svgBlip xmlns:asvg="http://schemas.microsoft.com/office/drawing/2016/SVG/main" r:embed="rId363"/>
              </a:ext>
            </a:extLst>
          </a:blip>
          <a:stretch>
            <a:fillRect/>
          </a:stretch>
        </p:blipFill>
        <p:spPr>
          <a:xfrm>
            <a:off x="6741400" y="2628998"/>
            <a:ext cx="252000" cy="252000"/>
          </a:xfrm>
          <a:prstGeom prst="rect">
            <a:avLst/>
          </a:prstGeom>
        </p:spPr>
      </p:pic>
      <p:pic>
        <p:nvPicPr>
          <p:cNvPr id="187" name="Graphic 186">
            <a:extLst>
              <a:ext uri="{FF2B5EF4-FFF2-40B4-BE49-F238E27FC236}">
                <a16:creationId xmlns:a16="http://schemas.microsoft.com/office/drawing/2014/main" id="{90699AD4-64D4-A585-5D52-AB90BF07024C}"/>
              </a:ext>
            </a:extLst>
          </p:cNvPr>
          <p:cNvPicPr>
            <a:picLocks noChangeAspect="1"/>
          </p:cNvPicPr>
          <p:nvPr userDrawn="1"/>
        </p:nvPicPr>
        <p:blipFill>
          <a:blip r:embed="rId364">
            <a:extLst>
              <a:ext uri="{96DAC541-7B7A-43D3-8B79-37D633B846F1}">
                <asvg:svgBlip xmlns:asvg="http://schemas.microsoft.com/office/drawing/2016/SVG/main" r:embed="rId365"/>
              </a:ext>
            </a:extLst>
          </a:blip>
          <a:stretch>
            <a:fillRect/>
          </a:stretch>
        </p:blipFill>
        <p:spPr>
          <a:xfrm>
            <a:off x="7396347" y="2628998"/>
            <a:ext cx="252000" cy="252000"/>
          </a:xfrm>
          <a:prstGeom prst="rect">
            <a:avLst/>
          </a:prstGeom>
        </p:spPr>
      </p:pic>
      <p:pic>
        <p:nvPicPr>
          <p:cNvPr id="188" name="Graphic 187">
            <a:extLst>
              <a:ext uri="{FF2B5EF4-FFF2-40B4-BE49-F238E27FC236}">
                <a16:creationId xmlns:a16="http://schemas.microsoft.com/office/drawing/2014/main" id="{F19CB83D-DCF9-BEBD-AB35-B8D5AB7361FA}"/>
              </a:ext>
            </a:extLst>
          </p:cNvPr>
          <p:cNvPicPr>
            <a:picLocks noChangeAspect="1"/>
          </p:cNvPicPr>
          <p:nvPr userDrawn="1"/>
        </p:nvPicPr>
        <p:blipFill>
          <a:blip r:embed="rId366">
            <a:extLst>
              <a:ext uri="{96DAC541-7B7A-43D3-8B79-37D633B846F1}">
                <asvg:svgBlip xmlns:asvg="http://schemas.microsoft.com/office/drawing/2016/SVG/main" r:embed="rId367"/>
              </a:ext>
            </a:extLst>
          </a:blip>
          <a:stretch>
            <a:fillRect/>
          </a:stretch>
        </p:blipFill>
        <p:spPr>
          <a:xfrm>
            <a:off x="8051294" y="2628998"/>
            <a:ext cx="252000" cy="252000"/>
          </a:xfrm>
          <a:prstGeom prst="rect">
            <a:avLst/>
          </a:prstGeom>
        </p:spPr>
      </p:pic>
      <p:pic>
        <p:nvPicPr>
          <p:cNvPr id="189" name="Graphic 188">
            <a:extLst>
              <a:ext uri="{FF2B5EF4-FFF2-40B4-BE49-F238E27FC236}">
                <a16:creationId xmlns:a16="http://schemas.microsoft.com/office/drawing/2014/main" id="{8457D91E-9DD2-7077-2FD5-AE0E3ED22951}"/>
              </a:ext>
            </a:extLst>
          </p:cNvPr>
          <p:cNvPicPr>
            <a:picLocks noChangeAspect="1"/>
          </p:cNvPicPr>
          <p:nvPr userDrawn="1"/>
        </p:nvPicPr>
        <p:blipFill>
          <a:blip r:embed="rId368">
            <a:extLst>
              <a:ext uri="{96DAC541-7B7A-43D3-8B79-37D633B846F1}">
                <asvg:svgBlip xmlns:asvg="http://schemas.microsoft.com/office/drawing/2016/SVG/main" r:embed="rId369"/>
              </a:ext>
            </a:extLst>
          </a:blip>
          <a:stretch>
            <a:fillRect/>
          </a:stretch>
        </p:blipFill>
        <p:spPr>
          <a:xfrm>
            <a:off x="8706241" y="2628998"/>
            <a:ext cx="252000" cy="252000"/>
          </a:xfrm>
          <a:prstGeom prst="rect">
            <a:avLst/>
          </a:prstGeom>
        </p:spPr>
      </p:pic>
      <p:pic>
        <p:nvPicPr>
          <p:cNvPr id="190" name="Graphic 189">
            <a:extLst>
              <a:ext uri="{FF2B5EF4-FFF2-40B4-BE49-F238E27FC236}">
                <a16:creationId xmlns:a16="http://schemas.microsoft.com/office/drawing/2014/main" id="{CFFC8BF6-634A-2376-422B-912D71A3B81A}"/>
              </a:ext>
            </a:extLst>
          </p:cNvPr>
          <p:cNvPicPr>
            <a:picLocks noChangeAspect="1"/>
          </p:cNvPicPr>
          <p:nvPr userDrawn="1"/>
        </p:nvPicPr>
        <p:blipFill>
          <a:blip r:embed="rId370">
            <a:extLst>
              <a:ext uri="{96DAC541-7B7A-43D3-8B79-37D633B846F1}">
                <asvg:svgBlip xmlns:asvg="http://schemas.microsoft.com/office/drawing/2016/SVG/main" r:embed="rId371"/>
              </a:ext>
            </a:extLst>
          </a:blip>
          <a:stretch>
            <a:fillRect/>
          </a:stretch>
        </p:blipFill>
        <p:spPr>
          <a:xfrm>
            <a:off x="9361188" y="2628998"/>
            <a:ext cx="252000" cy="252000"/>
          </a:xfrm>
          <a:prstGeom prst="rect">
            <a:avLst/>
          </a:prstGeom>
        </p:spPr>
      </p:pic>
      <p:pic>
        <p:nvPicPr>
          <p:cNvPr id="191" name="Graphic 190">
            <a:extLst>
              <a:ext uri="{FF2B5EF4-FFF2-40B4-BE49-F238E27FC236}">
                <a16:creationId xmlns:a16="http://schemas.microsoft.com/office/drawing/2014/main" id="{2F7CF6A8-A09D-92B2-20B3-E554513B8115}"/>
              </a:ext>
            </a:extLst>
          </p:cNvPr>
          <p:cNvPicPr>
            <a:picLocks noChangeAspect="1"/>
          </p:cNvPicPr>
          <p:nvPr userDrawn="1"/>
        </p:nvPicPr>
        <p:blipFill>
          <a:blip r:embed="rId372">
            <a:extLst>
              <a:ext uri="{96DAC541-7B7A-43D3-8B79-37D633B846F1}">
                <asvg:svgBlip xmlns:asvg="http://schemas.microsoft.com/office/drawing/2016/SVG/main" r:embed="rId373"/>
              </a:ext>
            </a:extLst>
          </a:blip>
          <a:stretch>
            <a:fillRect/>
          </a:stretch>
        </p:blipFill>
        <p:spPr>
          <a:xfrm>
            <a:off x="10016135" y="2628998"/>
            <a:ext cx="252000" cy="252000"/>
          </a:xfrm>
          <a:prstGeom prst="rect">
            <a:avLst/>
          </a:prstGeom>
        </p:spPr>
      </p:pic>
      <p:pic>
        <p:nvPicPr>
          <p:cNvPr id="192" name="Graphic 191">
            <a:extLst>
              <a:ext uri="{FF2B5EF4-FFF2-40B4-BE49-F238E27FC236}">
                <a16:creationId xmlns:a16="http://schemas.microsoft.com/office/drawing/2014/main" id="{767486DE-BCB2-464C-2A43-6528FBED5C29}"/>
              </a:ext>
            </a:extLst>
          </p:cNvPr>
          <p:cNvPicPr>
            <a:picLocks noChangeAspect="1"/>
          </p:cNvPicPr>
          <p:nvPr userDrawn="1"/>
        </p:nvPicPr>
        <p:blipFill>
          <a:blip r:embed="rId374">
            <a:extLst>
              <a:ext uri="{96DAC541-7B7A-43D3-8B79-37D633B846F1}">
                <asvg:svgBlip xmlns:asvg="http://schemas.microsoft.com/office/drawing/2016/SVG/main" r:embed="rId375"/>
              </a:ext>
            </a:extLst>
          </a:blip>
          <a:stretch>
            <a:fillRect/>
          </a:stretch>
        </p:blipFill>
        <p:spPr>
          <a:xfrm>
            <a:off x="10671082" y="2628998"/>
            <a:ext cx="252000" cy="252000"/>
          </a:xfrm>
          <a:prstGeom prst="rect">
            <a:avLst/>
          </a:prstGeom>
        </p:spPr>
      </p:pic>
      <p:pic>
        <p:nvPicPr>
          <p:cNvPr id="193" name="Graphic 192">
            <a:extLst>
              <a:ext uri="{FF2B5EF4-FFF2-40B4-BE49-F238E27FC236}">
                <a16:creationId xmlns:a16="http://schemas.microsoft.com/office/drawing/2014/main" id="{B3584342-06F4-06B5-2377-1187DF640CF3}"/>
              </a:ext>
            </a:extLst>
          </p:cNvPr>
          <p:cNvPicPr>
            <a:picLocks noChangeAspect="1"/>
          </p:cNvPicPr>
          <p:nvPr userDrawn="1"/>
        </p:nvPicPr>
        <p:blipFill>
          <a:blip r:embed="rId376">
            <a:extLst>
              <a:ext uri="{96DAC541-7B7A-43D3-8B79-37D633B846F1}">
                <asvg:svgBlip xmlns:asvg="http://schemas.microsoft.com/office/drawing/2016/SVG/main" r:embed="rId377"/>
              </a:ext>
            </a:extLst>
          </a:blip>
          <a:stretch>
            <a:fillRect/>
          </a:stretch>
        </p:blipFill>
        <p:spPr>
          <a:xfrm>
            <a:off x="11326029" y="2628998"/>
            <a:ext cx="252000" cy="252000"/>
          </a:xfrm>
          <a:prstGeom prst="rect">
            <a:avLst/>
          </a:prstGeom>
        </p:spPr>
      </p:pic>
      <p:sp>
        <p:nvSpPr>
          <p:cNvPr id="194" name="TextBox 193">
            <a:extLst>
              <a:ext uri="{FF2B5EF4-FFF2-40B4-BE49-F238E27FC236}">
                <a16:creationId xmlns:a16="http://schemas.microsoft.com/office/drawing/2014/main" id="{CCA01101-BBF6-454F-F3C2-0F0B90F431B6}"/>
              </a:ext>
            </a:extLst>
          </p:cNvPr>
          <p:cNvSpPr txBox="1"/>
          <p:nvPr userDrawn="1"/>
        </p:nvSpPr>
        <p:spPr>
          <a:xfrm>
            <a:off x="18515" y="2261350"/>
            <a:ext cx="1839433" cy="307777"/>
          </a:xfrm>
          <a:prstGeom prst="rect">
            <a:avLst/>
          </a:prstGeom>
          <a:noFill/>
        </p:spPr>
        <p:txBody>
          <a:bodyPr wrap="square" rtlCol="0">
            <a:spAutoFit/>
          </a:bodyPr>
          <a:lstStyle/>
          <a:p>
            <a:r>
              <a:rPr lang="en-GB" sz="1400"/>
              <a:t>Security</a:t>
            </a:r>
          </a:p>
        </p:txBody>
      </p:sp>
      <p:pic>
        <p:nvPicPr>
          <p:cNvPr id="195" name="Graphic 194">
            <a:extLst>
              <a:ext uri="{FF2B5EF4-FFF2-40B4-BE49-F238E27FC236}">
                <a16:creationId xmlns:a16="http://schemas.microsoft.com/office/drawing/2014/main" id="{25827CF9-423E-07CA-B67C-C6ADCCAE0005}"/>
              </a:ext>
            </a:extLst>
          </p:cNvPr>
          <p:cNvPicPr>
            <a:picLocks noChangeAspect="1"/>
          </p:cNvPicPr>
          <p:nvPr userDrawn="1"/>
        </p:nvPicPr>
        <p:blipFill>
          <a:blip r:embed="rId378">
            <a:extLst>
              <a:ext uri="{96DAC541-7B7A-43D3-8B79-37D633B846F1}">
                <asvg:svgBlip xmlns:asvg="http://schemas.microsoft.com/office/drawing/2016/SVG/main" r:embed="rId379"/>
              </a:ext>
            </a:extLst>
          </a:blip>
          <a:stretch>
            <a:fillRect/>
          </a:stretch>
        </p:blipFill>
        <p:spPr>
          <a:xfrm>
            <a:off x="240053" y="4401529"/>
            <a:ext cx="252000" cy="252000"/>
          </a:xfrm>
          <a:prstGeom prst="rect">
            <a:avLst/>
          </a:prstGeom>
        </p:spPr>
      </p:pic>
      <p:pic>
        <p:nvPicPr>
          <p:cNvPr id="196" name="Graphic 195">
            <a:extLst>
              <a:ext uri="{FF2B5EF4-FFF2-40B4-BE49-F238E27FC236}">
                <a16:creationId xmlns:a16="http://schemas.microsoft.com/office/drawing/2014/main" id="{59F79B42-51CD-966C-E721-C3E9185C4E2A}"/>
              </a:ext>
            </a:extLst>
          </p:cNvPr>
          <p:cNvPicPr>
            <a:picLocks noChangeAspect="1"/>
          </p:cNvPicPr>
          <p:nvPr userDrawn="1"/>
        </p:nvPicPr>
        <p:blipFill>
          <a:blip r:embed="rId380">
            <a:extLst>
              <a:ext uri="{96DAC541-7B7A-43D3-8B79-37D633B846F1}">
                <asvg:svgBlip xmlns:asvg="http://schemas.microsoft.com/office/drawing/2016/SVG/main" r:embed="rId381"/>
              </a:ext>
            </a:extLst>
          </a:blip>
          <a:stretch>
            <a:fillRect/>
          </a:stretch>
        </p:blipFill>
        <p:spPr>
          <a:xfrm>
            <a:off x="926559" y="4401529"/>
            <a:ext cx="252000" cy="252000"/>
          </a:xfrm>
          <a:prstGeom prst="rect">
            <a:avLst/>
          </a:prstGeom>
        </p:spPr>
      </p:pic>
      <p:pic>
        <p:nvPicPr>
          <p:cNvPr id="197" name="Graphic 196">
            <a:extLst>
              <a:ext uri="{FF2B5EF4-FFF2-40B4-BE49-F238E27FC236}">
                <a16:creationId xmlns:a16="http://schemas.microsoft.com/office/drawing/2014/main" id="{035B067C-99B4-52DD-1EB4-DEE613085C0E}"/>
              </a:ext>
            </a:extLst>
          </p:cNvPr>
          <p:cNvPicPr>
            <a:picLocks noChangeAspect="1"/>
          </p:cNvPicPr>
          <p:nvPr userDrawn="1"/>
        </p:nvPicPr>
        <p:blipFill>
          <a:blip r:embed="rId382">
            <a:extLst>
              <a:ext uri="{96DAC541-7B7A-43D3-8B79-37D633B846F1}">
                <asvg:svgBlip xmlns:asvg="http://schemas.microsoft.com/office/drawing/2016/SVG/main" r:embed="rId383"/>
              </a:ext>
            </a:extLst>
          </a:blip>
          <a:stretch>
            <a:fillRect/>
          </a:stretch>
        </p:blipFill>
        <p:spPr>
          <a:xfrm>
            <a:off x="1613065" y="4401529"/>
            <a:ext cx="252000" cy="252000"/>
          </a:xfrm>
          <a:prstGeom prst="rect">
            <a:avLst/>
          </a:prstGeom>
        </p:spPr>
      </p:pic>
      <p:pic>
        <p:nvPicPr>
          <p:cNvPr id="198" name="Graphic 197">
            <a:extLst>
              <a:ext uri="{FF2B5EF4-FFF2-40B4-BE49-F238E27FC236}">
                <a16:creationId xmlns:a16="http://schemas.microsoft.com/office/drawing/2014/main" id="{47FFFE84-096B-0B18-9FC1-C65C9B67DC2E}"/>
              </a:ext>
            </a:extLst>
          </p:cNvPr>
          <p:cNvPicPr>
            <a:picLocks noChangeAspect="1"/>
          </p:cNvPicPr>
          <p:nvPr userDrawn="1"/>
        </p:nvPicPr>
        <p:blipFill>
          <a:blip r:embed="rId384">
            <a:extLst>
              <a:ext uri="{96DAC541-7B7A-43D3-8B79-37D633B846F1}">
                <asvg:svgBlip xmlns:asvg="http://schemas.microsoft.com/office/drawing/2016/SVG/main" r:embed="rId385"/>
              </a:ext>
            </a:extLst>
          </a:blip>
          <a:stretch>
            <a:fillRect/>
          </a:stretch>
        </p:blipFill>
        <p:spPr>
          <a:xfrm>
            <a:off x="2299571" y="4401529"/>
            <a:ext cx="252000" cy="252000"/>
          </a:xfrm>
          <a:prstGeom prst="rect">
            <a:avLst/>
          </a:prstGeom>
        </p:spPr>
      </p:pic>
      <p:pic>
        <p:nvPicPr>
          <p:cNvPr id="199" name="Graphic 198">
            <a:extLst>
              <a:ext uri="{FF2B5EF4-FFF2-40B4-BE49-F238E27FC236}">
                <a16:creationId xmlns:a16="http://schemas.microsoft.com/office/drawing/2014/main" id="{45403CBA-1D56-8134-BB20-4A2B404CBCD6}"/>
              </a:ext>
            </a:extLst>
          </p:cNvPr>
          <p:cNvPicPr>
            <a:picLocks noChangeAspect="1"/>
          </p:cNvPicPr>
          <p:nvPr userDrawn="1"/>
        </p:nvPicPr>
        <p:blipFill>
          <a:blip r:embed="rId386">
            <a:extLst>
              <a:ext uri="{96DAC541-7B7A-43D3-8B79-37D633B846F1}">
                <asvg:svgBlip xmlns:asvg="http://schemas.microsoft.com/office/drawing/2016/SVG/main" r:embed="rId387"/>
              </a:ext>
            </a:extLst>
          </a:blip>
          <a:stretch>
            <a:fillRect/>
          </a:stretch>
        </p:blipFill>
        <p:spPr>
          <a:xfrm>
            <a:off x="2986077" y="4401529"/>
            <a:ext cx="252000" cy="252000"/>
          </a:xfrm>
          <a:prstGeom prst="rect">
            <a:avLst/>
          </a:prstGeom>
        </p:spPr>
      </p:pic>
      <p:pic>
        <p:nvPicPr>
          <p:cNvPr id="200" name="Graphic 199">
            <a:extLst>
              <a:ext uri="{FF2B5EF4-FFF2-40B4-BE49-F238E27FC236}">
                <a16:creationId xmlns:a16="http://schemas.microsoft.com/office/drawing/2014/main" id="{89C8C264-1AC2-9BFC-97CD-FE932352FF23}"/>
              </a:ext>
            </a:extLst>
          </p:cNvPr>
          <p:cNvPicPr>
            <a:picLocks noChangeAspect="1"/>
          </p:cNvPicPr>
          <p:nvPr userDrawn="1"/>
        </p:nvPicPr>
        <p:blipFill>
          <a:blip r:embed="rId388">
            <a:extLst>
              <a:ext uri="{96DAC541-7B7A-43D3-8B79-37D633B846F1}">
                <asvg:svgBlip xmlns:asvg="http://schemas.microsoft.com/office/drawing/2016/SVG/main" r:embed="rId389"/>
              </a:ext>
            </a:extLst>
          </a:blip>
          <a:stretch>
            <a:fillRect/>
          </a:stretch>
        </p:blipFill>
        <p:spPr>
          <a:xfrm>
            <a:off x="3672583" y="4401529"/>
            <a:ext cx="252000" cy="252000"/>
          </a:xfrm>
          <a:prstGeom prst="rect">
            <a:avLst/>
          </a:prstGeom>
        </p:spPr>
      </p:pic>
      <p:pic>
        <p:nvPicPr>
          <p:cNvPr id="201" name="Graphic 200">
            <a:extLst>
              <a:ext uri="{FF2B5EF4-FFF2-40B4-BE49-F238E27FC236}">
                <a16:creationId xmlns:a16="http://schemas.microsoft.com/office/drawing/2014/main" id="{256C8B46-12BB-34CA-ACA6-6D191CA8E4AB}"/>
              </a:ext>
            </a:extLst>
          </p:cNvPr>
          <p:cNvPicPr>
            <a:picLocks noChangeAspect="1"/>
          </p:cNvPicPr>
          <p:nvPr userDrawn="1"/>
        </p:nvPicPr>
        <p:blipFill>
          <a:blip r:embed="rId390">
            <a:extLst>
              <a:ext uri="{96DAC541-7B7A-43D3-8B79-37D633B846F1}">
                <asvg:svgBlip xmlns:asvg="http://schemas.microsoft.com/office/drawing/2016/SVG/main" r:embed="rId391"/>
              </a:ext>
            </a:extLst>
          </a:blip>
          <a:stretch>
            <a:fillRect/>
          </a:stretch>
        </p:blipFill>
        <p:spPr>
          <a:xfrm>
            <a:off x="4359089" y="4401529"/>
            <a:ext cx="252000" cy="252000"/>
          </a:xfrm>
          <a:prstGeom prst="rect">
            <a:avLst/>
          </a:prstGeom>
        </p:spPr>
      </p:pic>
      <p:pic>
        <p:nvPicPr>
          <p:cNvPr id="202" name="Graphic 201">
            <a:extLst>
              <a:ext uri="{FF2B5EF4-FFF2-40B4-BE49-F238E27FC236}">
                <a16:creationId xmlns:a16="http://schemas.microsoft.com/office/drawing/2014/main" id="{A0739D93-47FD-6C74-172C-6C8C13476835}"/>
              </a:ext>
            </a:extLst>
          </p:cNvPr>
          <p:cNvPicPr>
            <a:picLocks noChangeAspect="1"/>
          </p:cNvPicPr>
          <p:nvPr userDrawn="1"/>
        </p:nvPicPr>
        <p:blipFill>
          <a:blip r:embed="rId392">
            <a:extLst>
              <a:ext uri="{96DAC541-7B7A-43D3-8B79-37D633B846F1}">
                <asvg:svgBlip xmlns:asvg="http://schemas.microsoft.com/office/drawing/2016/SVG/main" r:embed="rId393"/>
              </a:ext>
            </a:extLst>
          </a:blip>
          <a:stretch>
            <a:fillRect/>
          </a:stretch>
        </p:blipFill>
        <p:spPr>
          <a:xfrm>
            <a:off x="5045595" y="4401529"/>
            <a:ext cx="252000" cy="252000"/>
          </a:xfrm>
          <a:prstGeom prst="rect">
            <a:avLst/>
          </a:prstGeom>
        </p:spPr>
      </p:pic>
      <p:pic>
        <p:nvPicPr>
          <p:cNvPr id="203" name="Graphic 202">
            <a:extLst>
              <a:ext uri="{FF2B5EF4-FFF2-40B4-BE49-F238E27FC236}">
                <a16:creationId xmlns:a16="http://schemas.microsoft.com/office/drawing/2014/main" id="{35307B1C-75B5-7861-14D8-D58ABC1678BD}"/>
              </a:ext>
            </a:extLst>
          </p:cNvPr>
          <p:cNvPicPr>
            <a:picLocks noChangeAspect="1"/>
          </p:cNvPicPr>
          <p:nvPr userDrawn="1"/>
        </p:nvPicPr>
        <p:blipFill>
          <a:blip r:embed="rId394">
            <a:extLst>
              <a:ext uri="{96DAC541-7B7A-43D3-8B79-37D633B846F1}">
                <asvg:svgBlip xmlns:asvg="http://schemas.microsoft.com/office/drawing/2016/SVG/main" r:embed="rId395"/>
              </a:ext>
            </a:extLst>
          </a:blip>
          <a:stretch>
            <a:fillRect/>
          </a:stretch>
        </p:blipFill>
        <p:spPr>
          <a:xfrm>
            <a:off x="5732101" y="4401529"/>
            <a:ext cx="252000" cy="252000"/>
          </a:xfrm>
          <a:prstGeom prst="rect">
            <a:avLst/>
          </a:prstGeom>
        </p:spPr>
      </p:pic>
      <p:pic>
        <p:nvPicPr>
          <p:cNvPr id="204" name="Graphic 203">
            <a:extLst>
              <a:ext uri="{FF2B5EF4-FFF2-40B4-BE49-F238E27FC236}">
                <a16:creationId xmlns:a16="http://schemas.microsoft.com/office/drawing/2014/main" id="{D4C42BF4-E222-8BDB-C3E8-28573A7AD762}"/>
              </a:ext>
            </a:extLst>
          </p:cNvPr>
          <p:cNvPicPr>
            <a:picLocks noChangeAspect="1"/>
          </p:cNvPicPr>
          <p:nvPr userDrawn="1"/>
        </p:nvPicPr>
        <p:blipFill>
          <a:blip r:embed="rId396">
            <a:extLst>
              <a:ext uri="{96DAC541-7B7A-43D3-8B79-37D633B846F1}">
                <asvg:svgBlip xmlns:asvg="http://schemas.microsoft.com/office/drawing/2016/SVG/main" r:embed="rId397"/>
              </a:ext>
            </a:extLst>
          </a:blip>
          <a:stretch>
            <a:fillRect/>
          </a:stretch>
        </p:blipFill>
        <p:spPr>
          <a:xfrm>
            <a:off x="6418607" y="4401529"/>
            <a:ext cx="252000" cy="252000"/>
          </a:xfrm>
          <a:prstGeom prst="rect">
            <a:avLst/>
          </a:prstGeom>
        </p:spPr>
      </p:pic>
      <p:pic>
        <p:nvPicPr>
          <p:cNvPr id="205" name="Graphic 204">
            <a:extLst>
              <a:ext uri="{FF2B5EF4-FFF2-40B4-BE49-F238E27FC236}">
                <a16:creationId xmlns:a16="http://schemas.microsoft.com/office/drawing/2014/main" id="{A8A32F80-8CD9-7E68-226E-A5C888DC9649}"/>
              </a:ext>
            </a:extLst>
          </p:cNvPr>
          <p:cNvPicPr>
            <a:picLocks noChangeAspect="1"/>
          </p:cNvPicPr>
          <p:nvPr userDrawn="1"/>
        </p:nvPicPr>
        <p:blipFill>
          <a:blip r:embed="rId398">
            <a:extLst>
              <a:ext uri="{96DAC541-7B7A-43D3-8B79-37D633B846F1}">
                <asvg:svgBlip xmlns:asvg="http://schemas.microsoft.com/office/drawing/2016/SVG/main" r:embed="rId399"/>
              </a:ext>
            </a:extLst>
          </a:blip>
          <a:stretch>
            <a:fillRect/>
          </a:stretch>
        </p:blipFill>
        <p:spPr>
          <a:xfrm>
            <a:off x="7105113" y="4401529"/>
            <a:ext cx="252000" cy="252000"/>
          </a:xfrm>
          <a:prstGeom prst="rect">
            <a:avLst/>
          </a:prstGeom>
        </p:spPr>
      </p:pic>
      <p:pic>
        <p:nvPicPr>
          <p:cNvPr id="206" name="Graphic 205">
            <a:extLst>
              <a:ext uri="{FF2B5EF4-FFF2-40B4-BE49-F238E27FC236}">
                <a16:creationId xmlns:a16="http://schemas.microsoft.com/office/drawing/2014/main" id="{4B3933A3-3F6D-C54E-5555-11A87145A6D7}"/>
              </a:ext>
            </a:extLst>
          </p:cNvPr>
          <p:cNvPicPr>
            <a:picLocks noChangeAspect="1"/>
          </p:cNvPicPr>
          <p:nvPr userDrawn="1"/>
        </p:nvPicPr>
        <p:blipFill>
          <a:blip r:embed="rId400">
            <a:extLst>
              <a:ext uri="{96DAC541-7B7A-43D3-8B79-37D633B846F1}">
                <asvg:svgBlip xmlns:asvg="http://schemas.microsoft.com/office/drawing/2016/SVG/main" r:embed="rId401"/>
              </a:ext>
            </a:extLst>
          </a:blip>
          <a:stretch>
            <a:fillRect/>
          </a:stretch>
        </p:blipFill>
        <p:spPr>
          <a:xfrm>
            <a:off x="7791619" y="4401529"/>
            <a:ext cx="252000" cy="252000"/>
          </a:xfrm>
          <a:prstGeom prst="rect">
            <a:avLst/>
          </a:prstGeom>
        </p:spPr>
      </p:pic>
      <p:pic>
        <p:nvPicPr>
          <p:cNvPr id="207" name="Graphic 206">
            <a:extLst>
              <a:ext uri="{FF2B5EF4-FFF2-40B4-BE49-F238E27FC236}">
                <a16:creationId xmlns:a16="http://schemas.microsoft.com/office/drawing/2014/main" id="{04DE0F4B-C793-2E3F-8CE8-8E97AA71FD9A}"/>
              </a:ext>
            </a:extLst>
          </p:cNvPr>
          <p:cNvPicPr>
            <a:picLocks noChangeAspect="1"/>
          </p:cNvPicPr>
          <p:nvPr userDrawn="1"/>
        </p:nvPicPr>
        <p:blipFill>
          <a:blip r:embed="rId402">
            <a:extLst>
              <a:ext uri="{96DAC541-7B7A-43D3-8B79-37D633B846F1}">
                <asvg:svgBlip xmlns:asvg="http://schemas.microsoft.com/office/drawing/2016/SVG/main" r:embed="rId403"/>
              </a:ext>
            </a:extLst>
          </a:blip>
          <a:stretch>
            <a:fillRect/>
          </a:stretch>
        </p:blipFill>
        <p:spPr>
          <a:xfrm>
            <a:off x="8478125" y="4401529"/>
            <a:ext cx="252000" cy="252000"/>
          </a:xfrm>
          <a:prstGeom prst="rect">
            <a:avLst/>
          </a:prstGeom>
        </p:spPr>
      </p:pic>
      <p:pic>
        <p:nvPicPr>
          <p:cNvPr id="208" name="Graphic 207">
            <a:extLst>
              <a:ext uri="{FF2B5EF4-FFF2-40B4-BE49-F238E27FC236}">
                <a16:creationId xmlns:a16="http://schemas.microsoft.com/office/drawing/2014/main" id="{BE84692B-52B2-EF99-663E-37E8A151B8EB}"/>
              </a:ext>
            </a:extLst>
          </p:cNvPr>
          <p:cNvPicPr>
            <a:picLocks noChangeAspect="1"/>
          </p:cNvPicPr>
          <p:nvPr userDrawn="1"/>
        </p:nvPicPr>
        <p:blipFill>
          <a:blip r:embed="rId404">
            <a:extLst>
              <a:ext uri="{96DAC541-7B7A-43D3-8B79-37D633B846F1}">
                <asvg:svgBlip xmlns:asvg="http://schemas.microsoft.com/office/drawing/2016/SVG/main" r:embed="rId405"/>
              </a:ext>
            </a:extLst>
          </a:blip>
          <a:stretch>
            <a:fillRect/>
          </a:stretch>
        </p:blipFill>
        <p:spPr>
          <a:xfrm>
            <a:off x="9164631" y="4401529"/>
            <a:ext cx="252000" cy="252000"/>
          </a:xfrm>
          <a:prstGeom prst="rect">
            <a:avLst/>
          </a:prstGeom>
        </p:spPr>
      </p:pic>
      <p:pic>
        <p:nvPicPr>
          <p:cNvPr id="209" name="Graphic 208">
            <a:extLst>
              <a:ext uri="{FF2B5EF4-FFF2-40B4-BE49-F238E27FC236}">
                <a16:creationId xmlns:a16="http://schemas.microsoft.com/office/drawing/2014/main" id="{DB3731E4-338D-12E5-2CE1-1BC50B2C1E37}"/>
              </a:ext>
            </a:extLst>
          </p:cNvPr>
          <p:cNvPicPr>
            <a:picLocks noChangeAspect="1"/>
          </p:cNvPicPr>
          <p:nvPr userDrawn="1"/>
        </p:nvPicPr>
        <p:blipFill>
          <a:blip r:embed="rId406">
            <a:extLst>
              <a:ext uri="{96DAC541-7B7A-43D3-8B79-37D633B846F1}">
                <asvg:svgBlip xmlns:asvg="http://schemas.microsoft.com/office/drawing/2016/SVG/main" r:embed="rId407"/>
              </a:ext>
            </a:extLst>
          </a:blip>
          <a:stretch>
            <a:fillRect/>
          </a:stretch>
        </p:blipFill>
        <p:spPr>
          <a:xfrm>
            <a:off x="9851137" y="4401529"/>
            <a:ext cx="252000" cy="252000"/>
          </a:xfrm>
          <a:prstGeom prst="rect">
            <a:avLst/>
          </a:prstGeom>
        </p:spPr>
      </p:pic>
      <p:pic>
        <p:nvPicPr>
          <p:cNvPr id="210" name="Graphic 209">
            <a:extLst>
              <a:ext uri="{FF2B5EF4-FFF2-40B4-BE49-F238E27FC236}">
                <a16:creationId xmlns:a16="http://schemas.microsoft.com/office/drawing/2014/main" id="{321B25A3-07D1-A4AC-C8D4-5188B8452680}"/>
              </a:ext>
            </a:extLst>
          </p:cNvPr>
          <p:cNvPicPr>
            <a:picLocks noChangeAspect="1"/>
          </p:cNvPicPr>
          <p:nvPr userDrawn="1"/>
        </p:nvPicPr>
        <p:blipFill>
          <a:blip r:embed="rId408">
            <a:extLst>
              <a:ext uri="{96DAC541-7B7A-43D3-8B79-37D633B846F1}">
                <asvg:svgBlip xmlns:asvg="http://schemas.microsoft.com/office/drawing/2016/SVG/main" r:embed="rId409"/>
              </a:ext>
            </a:extLst>
          </a:blip>
          <a:stretch>
            <a:fillRect/>
          </a:stretch>
        </p:blipFill>
        <p:spPr>
          <a:xfrm>
            <a:off x="10537643" y="4401529"/>
            <a:ext cx="252000" cy="252000"/>
          </a:xfrm>
          <a:prstGeom prst="rect">
            <a:avLst/>
          </a:prstGeom>
        </p:spPr>
      </p:pic>
      <p:pic>
        <p:nvPicPr>
          <p:cNvPr id="211" name="Graphic 210">
            <a:extLst>
              <a:ext uri="{FF2B5EF4-FFF2-40B4-BE49-F238E27FC236}">
                <a16:creationId xmlns:a16="http://schemas.microsoft.com/office/drawing/2014/main" id="{8460F436-8DC2-F618-2236-18914A361BA9}"/>
              </a:ext>
            </a:extLst>
          </p:cNvPr>
          <p:cNvPicPr>
            <a:picLocks noChangeAspect="1"/>
          </p:cNvPicPr>
          <p:nvPr userDrawn="1"/>
        </p:nvPicPr>
        <p:blipFill>
          <a:blip r:embed="rId410">
            <a:extLst>
              <a:ext uri="{96DAC541-7B7A-43D3-8B79-37D633B846F1}">
                <asvg:svgBlip xmlns:asvg="http://schemas.microsoft.com/office/drawing/2016/SVG/main" r:embed="rId411"/>
              </a:ext>
            </a:extLst>
          </a:blip>
          <a:stretch>
            <a:fillRect/>
          </a:stretch>
        </p:blipFill>
        <p:spPr>
          <a:xfrm>
            <a:off x="11224149" y="4401529"/>
            <a:ext cx="252000" cy="252000"/>
          </a:xfrm>
          <a:prstGeom prst="rect">
            <a:avLst/>
          </a:prstGeom>
        </p:spPr>
      </p:pic>
      <p:sp>
        <p:nvSpPr>
          <p:cNvPr id="212" name="TextBox 211">
            <a:extLst>
              <a:ext uri="{FF2B5EF4-FFF2-40B4-BE49-F238E27FC236}">
                <a16:creationId xmlns:a16="http://schemas.microsoft.com/office/drawing/2014/main" id="{29EC9CE5-1E60-C547-A5E6-BD45F92E781D}"/>
              </a:ext>
            </a:extLst>
          </p:cNvPr>
          <p:cNvSpPr txBox="1"/>
          <p:nvPr userDrawn="1"/>
        </p:nvSpPr>
        <p:spPr>
          <a:xfrm>
            <a:off x="27575" y="4014916"/>
            <a:ext cx="1839433" cy="307777"/>
          </a:xfrm>
          <a:prstGeom prst="rect">
            <a:avLst/>
          </a:prstGeom>
          <a:noFill/>
        </p:spPr>
        <p:txBody>
          <a:bodyPr wrap="square" rtlCol="0">
            <a:spAutoFit/>
          </a:bodyPr>
          <a:lstStyle/>
          <a:p>
            <a:r>
              <a:rPr lang="en-GB" sz="1400"/>
              <a:t>Storage</a:t>
            </a:r>
          </a:p>
        </p:txBody>
      </p:sp>
      <p:pic>
        <p:nvPicPr>
          <p:cNvPr id="213" name="Graphic 212">
            <a:extLst>
              <a:ext uri="{FF2B5EF4-FFF2-40B4-BE49-F238E27FC236}">
                <a16:creationId xmlns:a16="http://schemas.microsoft.com/office/drawing/2014/main" id="{398802F3-673E-1931-94D8-6DC5349E5498}"/>
              </a:ext>
            </a:extLst>
          </p:cNvPr>
          <p:cNvPicPr>
            <a:picLocks noChangeAspect="1"/>
          </p:cNvPicPr>
          <p:nvPr userDrawn="1"/>
        </p:nvPicPr>
        <p:blipFill>
          <a:blip r:embed="rId412">
            <a:extLst>
              <a:ext uri="{96DAC541-7B7A-43D3-8B79-37D633B846F1}">
                <asvg:svgBlip xmlns:asvg="http://schemas.microsoft.com/office/drawing/2016/SVG/main" r:embed="rId413"/>
              </a:ext>
            </a:extLst>
          </a:blip>
          <a:stretch>
            <a:fillRect/>
          </a:stretch>
        </p:blipFill>
        <p:spPr>
          <a:xfrm>
            <a:off x="268983" y="3501197"/>
            <a:ext cx="252000" cy="252000"/>
          </a:xfrm>
          <a:prstGeom prst="rect">
            <a:avLst/>
          </a:prstGeom>
        </p:spPr>
      </p:pic>
      <p:pic>
        <p:nvPicPr>
          <p:cNvPr id="214" name="Graphic 213">
            <a:extLst>
              <a:ext uri="{FF2B5EF4-FFF2-40B4-BE49-F238E27FC236}">
                <a16:creationId xmlns:a16="http://schemas.microsoft.com/office/drawing/2014/main" id="{922FBA2B-502D-65B8-AB65-77AC69346D8E}"/>
              </a:ext>
            </a:extLst>
          </p:cNvPr>
          <p:cNvPicPr>
            <a:picLocks noChangeAspect="1"/>
          </p:cNvPicPr>
          <p:nvPr userDrawn="1"/>
        </p:nvPicPr>
        <p:blipFill>
          <a:blip r:embed="rId414">
            <a:extLst>
              <a:ext uri="{96DAC541-7B7A-43D3-8B79-37D633B846F1}">
                <asvg:svgBlip xmlns:asvg="http://schemas.microsoft.com/office/drawing/2016/SVG/main" r:embed="rId415"/>
              </a:ext>
            </a:extLst>
          </a:blip>
          <a:stretch>
            <a:fillRect/>
          </a:stretch>
        </p:blipFill>
        <p:spPr>
          <a:xfrm>
            <a:off x="1000983" y="3501197"/>
            <a:ext cx="252000" cy="252000"/>
          </a:xfrm>
          <a:prstGeom prst="rect">
            <a:avLst/>
          </a:prstGeom>
        </p:spPr>
      </p:pic>
      <p:pic>
        <p:nvPicPr>
          <p:cNvPr id="215" name="Graphic 214">
            <a:extLst>
              <a:ext uri="{FF2B5EF4-FFF2-40B4-BE49-F238E27FC236}">
                <a16:creationId xmlns:a16="http://schemas.microsoft.com/office/drawing/2014/main" id="{14271383-C39D-9B5D-0D79-0565E35D5187}"/>
              </a:ext>
            </a:extLst>
          </p:cNvPr>
          <p:cNvPicPr>
            <a:picLocks noChangeAspect="1"/>
          </p:cNvPicPr>
          <p:nvPr userDrawn="1"/>
        </p:nvPicPr>
        <p:blipFill>
          <a:blip r:embed="rId416">
            <a:extLst>
              <a:ext uri="{96DAC541-7B7A-43D3-8B79-37D633B846F1}">
                <asvg:svgBlip xmlns:asvg="http://schemas.microsoft.com/office/drawing/2016/SVG/main" r:embed="rId417"/>
              </a:ext>
            </a:extLst>
          </a:blip>
          <a:stretch>
            <a:fillRect/>
          </a:stretch>
        </p:blipFill>
        <p:spPr>
          <a:xfrm>
            <a:off x="1732983" y="3501197"/>
            <a:ext cx="252000" cy="252000"/>
          </a:xfrm>
          <a:prstGeom prst="rect">
            <a:avLst/>
          </a:prstGeom>
        </p:spPr>
      </p:pic>
      <p:pic>
        <p:nvPicPr>
          <p:cNvPr id="216" name="Graphic 215">
            <a:extLst>
              <a:ext uri="{FF2B5EF4-FFF2-40B4-BE49-F238E27FC236}">
                <a16:creationId xmlns:a16="http://schemas.microsoft.com/office/drawing/2014/main" id="{B717DF78-B80A-F51C-7169-39CCDCE18952}"/>
              </a:ext>
            </a:extLst>
          </p:cNvPr>
          <p:cNvPicPr>
            <a:picLocks noChangeAspect="1"/>
          </p:cNvPicPr>
          <p:nvPr userDrawn="1"/>
        </p:nvPicPr>
        <p:blipFill>
          <a:blip r:embed="rId418">
            <a:extLst>
              <a:ext uri="{96DAC541-7B7A-43D3-8B79-37D633B846F1}">
                <asvg:svgBlip xmlns:asvg="http://schemas.microsoft.com/office/drawing/2016/SVG/main" r:embed="rId419"/>
              </a:ext>
            </a:extLst>
          </a:blip>
          <a:stretch>
            <a:fillRect/>
          </a:stretch>
        </p:blipFill>
        <p:spPr>
          <a:xfrm>
            <a:off x="2464983" y="3501197"/>
            <a:ext cx="252000" cy="252000"/>
          </a:xfrm>
          <a:prstGeom prst="rect">
            <a:avLst/>
          </a:prstGeom>
        </p:spPr>
      </p:pic>
      <p:pic>
        <p:nvPicPr>
          <p:cNvPr id="217" name="Graphic 216">
            <a:extLst>
              <a:ext uri="{FF2B5EF4-FFF2-40B4-BE49-F238E27FC236}">
                <a16:creationId xmlns:a16="http://schemas.microsoft.com/office/drawing/2014/main" id="{40CCF043-3530-359E-440B-EAA6CE054F92}"/>
              </a:ext>
            </a:extLst>
          </p:cNvPr>
          <p:cNvPicPr>
            <a:picLocks noChangeAspect="1"/>
          </p:cNvPicPr>
          <p:nvPr userDrawn="1"/>
        </p:nvPicPr>
        <p:blipFill>
          <a:blip r:embed="rId420">
            <a:extLst>
              <a:ext uri="{96DAC541-7B7A-43D3-8B79-37D633B846F1}">
                <asvg:svgBlip xmlns:asvg="http://schemas.microsoft.com/office/drawing/2016/SVG/main" r:embed="rId421"/>
              </a:ext>
            </a:extLst>
          </a:blip>
          <a:stretch>
            <a:fillRect/>
          </a:stretch>
        </p:blipFill>
        <p:spPr>
          <a:xfrm>
            <a:off x="3196983" y="3501197"/>
            <a:ext cx="252000" cy="252000"/>
          </a:xfrm>
          <a:prstGeom prst="rect">
            <a:avLst/>
          </a:prstGeom>
        </p:spPr>
      </p:pic>
      <p:pic>
        <p:nvPicPr>
          <p:cNvPr id="218" name="Graphic 217">
            <a:extLst>
              <a:ext uri="{FF2B5EF4-FFF2-40B4-BE49-F238E27FC236}">
                <a16:creationId xmlns:a16="http://schemas.microsoft.com/office/drawing/2014/main" id="{583977DA-5D97-7CCF-3E5B-AE779D004696}"/>
              </a:ext>
            </a:extLst>
          </p:cNvPr>
          <p:cNvPicPr>
            <a:picLocks noChangeAspect="1"/>
          </p:cNvPicPr>
          <p:nvPr userDrawn="1"/>
        </p:nvPicPr>
        <p:blipFill>
          <a:blip r:embed="rId422">
            <a:extLst>
              <a:ext uri="{96DAC541-7B7A-43D3-8B79-37D633B846F1}">
                <asvg:svgBlip xmlns:asvg="http://schemas.microsoft.com/office/drawing/2016/SVG/main" r:embed="rId423"/>
              </a:ext>
            </a:extLst>
          </a:blip>
          <a:stretch>
            <a:fillRect/>
          </a:stretch>
        </p:blipFill>
        <p:spPr>
          <a:xfrm>
            <a:off x="3928983" y="3501197"/>
            <a:ext cx="252000" cy="252000"/>
          </a:xfrm>
          <a:prstGeom prst="rect">
            <a:avLst/>
          </a:prstGeom>
        </p:spPr>
      </p:pic>
      <p:pic>
        <p:nvPicPr>
          <p:cNvPr id="219" name="Graphic 218">
            <a:extLst>
              <a:ext uri="{FF2B5EF4-FFF2-40B4-BE49-F238E27FC236}">
                <a16:creationId xmlns:a16="http://schemas.microsoft.com/office/drawing/2014/main" id="{02988C63-210A-19E9-5688-5D581E23D568}"/>
              </a:ext>
            </a:extLst>
          </p:cNvPr>
          <p:cNvPicPr>
            <a:picLocks noChangeAspect="1"/>
          </p:cNvPicPr>
          <p:nvPr userDrawn="1"/>
        </p:nvPicPr>
        <p:blipFill>
          <a:blip r:embed="rId424">
            <a:extLst>
              <a:ext uri="{96DAC541-7B7A-43D3-8B79-37D633B846F1}">
                <asvg:svgBlip xmlns:asvg="http://schemas.microsoft.com/office/drawing/2016/SVG/main" r:embed="rId425"/>
              </a:ext>
            </a:extLst>
          </a:blip>
          <a:stretch>
            <a:fillRect/>
          </a:stretch>
        </p:blipFill>
        <p:spPr>
          <a:xfrm>
            <a:off x="4660983" y="3501197"/>
            <a:ext cx="252000" cy="252000"/>
          </a:xfrm>
          <a:prstGeom prst="rect">
            <a:avLst/>
          </a:prstGeom>
        </p:spPr>
      </p:pic>
      <p:pic>
        <p:nvPicPr>
          <p:cNvPr id="220" name="Graphic 219">
            <a:extLst>
              <a:ext uri="{FF2B5EF4-FFF2-40B4-BE49-F238E27FC236}">
                <a16:creationId xmlns:a16="http://schemas.microsoft.com/office/drawing/2014/main" id="{BFD7A156-A982-0429-8D71-F761D258CA2D}"/>
              </a:ext>
            </a:extLst>
          </p:cNvPr>
          <p:cNvPicPr>
            <a:picLocks noChangeAspect="1"/>
          </p:cNvPicPr>
          <p:nvPr userDrawn="1"/>
        </p:nvPicPr>
        <p:blipFill>
          <a:blip r:embed="rId426">
            <a:extLst>
              <a:ext uri="{96DAC541-7B7A-43D3-8B79-37D633B846F1}">
                <asvg:svgBlip xmlns:asvg="http://schemas.microsoft.com/office/drawing/2016/SVG/main" r:embed="rId427"/>
              </a:ext>
            </a:extLst>
          </a:blip>
          <a:stretch>
            <a:fillRect/>
          </a:stretch>
        </p:blipFill>
        <p:spPr>
          <a:xfrm>
            <a:off x="5392983" y="3501197"/>
            <a:ext cx="252000" cy="252000"/>
          </a:xfrm>
          <a:prstGeom prst="rect">
            <a:avLst/>
          </a:prstGeom>
        </p:spPr>
      </p:pic>
      <p:pic>
        <p:nvPicPr>
          <p:cNvPr id="221" name="Graphic 220">
            <a:extLst>
              <a:ext uri="{FF2B5EF4-FFF2-40B4-BE49-F238E27FC236}">
                <a16:creationId xmlns:a16="http://schemas.microsoft.com/office/drawing/2014/main" id="{DEE2732F-0D60-054A-51DC-3BFA304EDA59}"/>
              </a:ext>
            </a:extLst>
          </p:cNvPr>
          <p:cNvPicPr>
            <a:picLocks noChangeAspect="1"/>
          </p:cNvPicPr>
          <p:nvPr userDrawn="1"/>
        </p:nvPicPr>
        <p:blipFill>
          <a:blip r:embed="rId428">
            <a:extLst>
              <a:ext uri="{96DAC541-7B7A-43D3-8B79-37D633B846F1}">
                <asvg:svgBlip xmlns:asvg="http://schemas.microsoft.com/office/drawing/2016/SVG/main" r:embed="rId429"/>
              </a:ext>
            </a:extLst>
          </a:blip>
          <a:stretch>
            <a:fillRect/>
          </a:stretch>
        </p:blipFill>
        <p:spPr>
          <a:xfrm>
            <a:off x="6124983" y="3501197"/>
            <a:ext cx="252000" cy="252000"/>
          </a:xfrm>
          <a:prstGeom prst="rect">
            <a:avLst/>
          </a:prstGeom>
        </p:spPr>
      </p:pic>
      <p:pic>
        <p:nvPicPr>
          <p:cNvPr id="222" name="Graphic 221">
            <a:extLst>
              <a:ext uri="{FF2B5EF4-FFF2-40B4-BE49-F238E27FC236}">
                <a16:creationId xmlns:a16="http://schemas.microsoft.com/office/drawing/2014/main" id="{41532375-DED6-DF1F-D04D-EAD249B05FF4}"/>
              </a:ext>
            </a:extLst>
          </p:cNvPr>
          <p:cNvPicPr>
            <a:picLocks noChangeAspect="1"/>
          </p:cNvPicPr>
          <p:nvPr userDrawn="1"/>
        </p:nvPicPr>
        <p:blipFill>
          <a:blip r:embed="rId430">
            <a:extLst>
              <a:ext uri="{96DAC541-7B7A-43D3-8B79-37D633B846F1}">
                <asvg:svgBlip xmlns:asvg="http://schemas.microsoft.com/office/drawing/2016/SVG/main" r:embed="rId431"/>
              </a:ext>
            </a:extLst>
          </a:blip>
          <a:stretch>
            <a:fillRect/>
          </a:stretch>
        </p:blipFill>
        <p:spPr>
          <a:xfrm>
            <a:off x="6856983" y="3501197"/>
            <a:ext cx="252000" cy="252000"/>
          </a:xfrm>
          <a:prstGeom prst="rect">
            <a:avLst/>
          </a:prstGeom>
        </p:spPr>
      </p:pic>
      <p:pic>
        <p:nvPicPr>
          <p:cNvPr id="223" name="Graphic 222">
            <a:extLst>
              <a:ext uri="{FF2B5EF4-FFF2-40B4-BE49-F238E27FC236}">
                <a16:creationId xmlns:a16="http://schemas.microsoft.com/office/drawing/2014/main" id="{DFC5360B-8B02-5F36-6792-A8199A6E0D3E}"/>
              </a:ext>
            </a:extLst>
          </p:cNvPr>
          <p:cNvPicPr>
            <a:picLocks noChangeAspect="1"/>
          </p:cNvPicPr>
          <p:nvPr userDrawn="1"/>
        </p:nvPicPr>
        <p:blipFill>
          <a:blip r:embed="rId432">
            <a:extLst>
              <a:ext uri="{96DAC541-7B7A-43D3-8B79-37D633B846F1}">
                <asvg:svgBlip xmlns:asvg="http://schemas.microsoft.com/office/drawing/2016/SVG/main" r:embed="rId433"/>
              </a:ext>
            </a:extLst>
          </a:blip>
          <a:stretch>
            <a:fillRect/>
          </a:stretch>
        </p:blipFill>
        <p:spPr>
          <a:xfrm>
            <a:off x="7588983" y="3501197"/>
            <a:ext cx="252000" cy="252000"/>
          </a:xfrm>
          <a:prstGeom prst="rect">
            <a:avLst/>
          </a:prstGeom>
        </p:spPr>
      </p:pic>
      <p:pic>
        <p:nvPicPr>
          <p:cNvPr id="224" name="Graphic 223">
            <a:extLst>
              <a:ext uri="{FF2B5EF4-FFF2-40B4-BE49-F238E27FC236}">
                <a16:creationId xmlns:a16="http://schemas.microsoft.com/office/drawing/2014/main" id="{C9543055-081C-5E21-C581-B851317576F4}"/>
              </a:ext>
            </a:extLst>
          </p:cNvPr>
          <p:cNvPicPr>
            <a:picLocks noChangeAspect="1"/>
          </p:cNvPicPr>
          <p:nvPr userDrawn="1"/>
        </p:nvPicPr>
        <p:blipFill>
          <a:blip r:embed="rId434">
            <a:extLst>
              <a:ext uri="{96DAC541-7B7A-43D3-8B79-37D633B846F1}">
                <asvg:svgBlip xmlns:asvg="http://schemas.microsoft.com/office/drawing/2016/SVG/main" r:embed="rId435"/>
              </a:ext>
            </a:extLst>
          </a:blip>
          <a:stretch>
            <a:fillRect/>
          </a:stretch>
        </p:blipFill>
        <p:spPr>
          <a:xfrm>
            <a:off x="8320983" y="3501197"/>
            <a:ext cx="252000" cy="252000"/>
          </a:xfrm>
          <a:prstGeom prst="rect">
            <a:avLst/>
          </a:prstGeom>
        </p:spPr>
      </p:pic>
      <p:pic>
        <p:nvPicPr>
          <p:cNvPr id="225" name="Graphic 224">
            <a:extLst>
              <a:ext uri="{FF2B5EF4-FFF2-40B4-BE49-F238E27FC236}">
                <a16:creationId xmlns:a16="http://schemas.microsoft.com/office/drawing/2014/main" id="{B4337614-E502-3B11-8927-794405103A3F}"/>
              </a:ext>
            </a:extLst>
          </p:cNvPr>
          <p:cNvPicPr>
            <a:picLocks noChangeAspect="1"/>
          </p:cNvPicPr>
          <p:nvPr userDrawn="1"/>
        </p:nvPicPr>
        <p:blipFill>
          <a:blip r:embed="rId60">
            <a:extLst>
              <a:ext uri="{96DAC541-7B7A-43D3-8B79-37D633B846F1}">
                <asvg:svgBlip xmlns:asvg="http://schemas.microsoft.com/office/drawing/2016/SVG/main" r:embed="rId61"/>
              </a:ext>
            </a:extLst>
          </a:blip>
          <a:stretch>
            <a:fillRect/>
          </a:stretch>
        </p:blipFill>
        <p:spPr>
          <a:xfrm>
            <a:off x="9052983" y="3501197"/>
            <a:ext cx="252000" cy="252000"/>
          </a:xfrm>
          <a:prstGeom prst="rect">
            <a:avLst/>
          </a:prstGeom>
        </p:spPr>
      </p:pic>
      <p:pic>
        <p:nvPicPr>
          <p:cNvPr id="226" name="Graphic 225">
            <a:extLst>
              <a:ext uri="{FF2B5EF4-FFF2-40B4-BE49-F238E27FC236}">
                <a16:creationId xmlns:a16="http://schemas.microsoft.com/office/drawing/2014/main" id="{D95FE3E7-6876-E76F-1DF5-85086738FB85}"/>
              </a:ext>
            </a:extLst>
          </p:cNvPr>
          <p:cNvPicPr>
            <a:picLocks noChangeAspect="1"/>
          </p:cNvPicPr>
          <p:nvPr userDrawn="1"/>
        </p:nvPicPr>
        <p:blipFill>
          <a:blip r:embed="rId436">
            <a:extLst>
              <a:ext uri="{96DAC541-7B7A-43D3-8B79-37D633B846F1}">
                <asvg:svgBlip xmlns:asvg="http://schemas.microsoft.com/office/drawing/2016/SVG/main" r:embed="rId437"/>
              </a:ext>
            </a:extLst>
          </a:blip>
          <a:stretch>
            <a:fillRect/>
          </a:stretch>
        </p:blipFill>
        <p:spPr>
          <a:xfrm>
            <a:off x="9784983" y="3501197"/>
            <a:ext cx="252000" cy="252000"/>
          </a:xfrm>
          <a:prstGeom prst="rect">
            <a:avLst/>
          </a:prstGeom>
        </p:spPr>
      </p:pic>
      <p:pic>
        <p:nvPicPr>
          <p:cNvPr id="227" name="Graphic 226">
            <a:extLst>
              <a:ext uri="{FF2B5EF4-FFF2-40B4-BE49-F238E27FC236}">
                <a16:creationId xmlns:a16="http://schemas.microsoft.com/office/drawing/2014/main" id="{3402A23A-A5B9-87E5-9E91-91A83BC3EC7D}"/>
              </a:ext>
            </a:extLst>
          </p:cNvPr>
          <p:cNvPicPr>
            <a:picLocks noChangeAspect="1"/>
          </p:cNvPicPr>
          <p:nvPr userDrawn="1"/>
        </p:nvPicPr>
        <p:blipFill>
          <a:blip r:embed="rId438">
            <a:extLst>
              <a:ext uri="{96DAC541-7B7A-43D3-8B79-37D633B846F1}">
                <asvg:svgBlip xmlns:asvg="http://schemas.microsoft.com/office/drawing/2016/SVG/main" r:embed="rId439"/>
              </a:ext>
            </a:extLst>
          </a:blip>
          <a:stretch>
            <a:fillRect/>
          </a:stretch>
        </p:blipFill>
        <p:spPr>
          <a:xfrm>
            <a:off x="10516983" y="3501197"/>
            <a:ext cx="252000" cy="252000"/>
          </a:xfrm>
          <a:prstGeom prst="rect">
            <a:avLst/>
          </a:prstGeom>
        </p:spPr>
      </p:pic>
      <p:pic>
        <p:nvPicPr>
          <p:cNvPr id="228" name="Graphic 227">
            <a:extLst>
              <a:ext uri="{FF2B5EF4-FFF2-40B4-BE49-F238E27FC236}">
                <a16:creationId xmlns:a16="http://schemas.microsoft.com/office/drawing/2014/main" id="{B7603F81-D308-D3DA-2712-8D9E1C1B679F}"/>
              </a:ext>
            </a:extLst>
          </p:cNvPr>
          <p:cNvPicPr>
            <a:picLocks noChangeAspect="1"/>
          </p:cNvPicPr>
          <p:nvPr userDrawn="1"/>
        </p:nvPicPr>
        <p:blipFill>
          <a:blip r:embed="rId440">
            <a:extLst>
              <a:ext uri="{96DAC541-7B7A-43D3-8B79-37D633B846F1}">
                <asvg:svgBlip xmlns:asvg="http://schemas.microsoft.com/office/drawing/2016/SVG/main" r:embed="rId441"/>
              </a:ext>
            </a:extLst>
          </a:blip>
          <a:stretch>
            <a:fillRect/>
          </a:stretch>
        </p:blipFill>
        <p:spPr>
          <a:xfrm>
            <a:off x="11248983" y="3501197"/>
            <a:ext cx="252000" cy="252000"/>
          </a:xfrm>
          <a:prstGeom prst="rect">
            <a:avLst/>
          </a:prstGeom>
        </p:spPr>
      </p:pic>
      <p:sp>
        <p:nvSpPr>
          <p:cNvPr id="229" name="TextBox 228">
            <a:extLst>
              <a:ext uri="{FF2B5EF4-FFF2-40B4-BE49-F238E27FC236}">
                <a16:creationId xmlns:a16="http://schemas.microsoft.com/office/drawing/2014/main" id="{82E38F90-D1D4-6A07-BB0D-9FF7744C42A2}"/>
              </a:ext>
            </a:extLst>
          </p:cNvPr>
          <p:cNvSpPr txBox="1"/>
          <p:nvPr userDrawn="1"/>
        </p:nvSpPr>
        <p:spPr>
          <a:xfrm>
            <a:off x="-27423" y="3013448"/>
            <a:ext cx="1839433" cy="307777"/>
          </a:xfrm>
          <a:prstGeom prst="rect">
            <a:avLst/>
          </a:prstGeom>
          <a:noFill/>
        </p:spPr>
        <p:txBody>
          <a:bodyPr wrap="square" rtlCol="0">
            <a:spAutoFit/>
          </a:bodyPr>
          <a:lstStyle/>
          <a:p>
            <a:r>
              <a:rPr lang="en-GB" sz="1400"/>
              <a:t>Web</a:t>
            </a:r>
          </a:p>
        </p:txBody>
      </p:sp>
    </p:spTree>
    <p:extLst>
      <p:ext uri="{BB962C8B-B14F-4D97-AF65-F5344CB8AC3E}">
        <p14:creationId xmlns:p14="http://schemas.microsoft.com/office/powerpoint/2010/main" val="259343384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53F8511-E5D5-4329-2086-6D598499B1F3}"/>
              </a:ext>
            </a:extLst>
          </p:cNvPr>
          <p:cNvPicPr>
            <a:picLocks noChangeAspect="1"/>
          </p:cNvPicPr>
          <p:nvPr userDrawn="1"/>
        </p:nvPicPr>
        <p:blipFill>
          <a:blip r:embed="rId2"/>
          <a:stretch>
            <a:fillRect/>
          </a:stretch>
        </p:blipFill>
        <p:spPr>
          <a:xfrm>
            <a:off x="5426175" y="527901"/>
            <a:ext cx="5501980" cy="5501980"/>
          </a:xfrm>
          <a:prstGeom prst="rect">
            <a:avLst/>
          </a:prstGeom>
        </p:spPr>
      </p:pic>
      <p:pic>
        <p:nvPicPr>
          <p:cNvPr id="6" name="Imagen 5">
            <a:extLst>
              <a:ext uri="{FF2B5EF4-FFF2-40B4-BE49-F238E27FC236}">
                <a16:creationId xmlns:a16="http://schemas.microsoft.com/office/drawing/2014/main" id="{56409417-7A32-545B-A082-86F694553142}"/>
              </a:ext>
            </a:extLst>
          </p:cNvPr>
          <p:cNvPicPr>
            <a:picLocks noChangeAspect="1"/>
          </p:cNvPicPr>
          <p:nvPr userDrawn="1"/>
        </p:nvPicPr>
        <p:blipFill>
          <a:blip r:embed="rId3"/>
          <a:stretch>
            <a:fillRect/>
          </a:stretch>
        </p:blipFill>
        <p:spPr>
          <a:xfrm>
            <a:off x="0" y="2692422"/>
            <a:ext cx="3525625" cy="3337459"/>
          </a:xfrm>
          <a:prstGeom prst="rect">
            <a:avLst/>
          </a:prstGeom>
        </p:spPr>
      </p:pic>
    </p:spTree>
    <p:extLst>
      <p:ext uri="{BB962C8B-B14F-4D97-AF65-F5344CB8AC3E}">
        <p14:creationId xmlns:p14="http://schemas.microsoft.com/office/powerpoint/2010/main" val="1651817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ponsor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name="CorelDRAW" r:id="rId2" imgW="7076880" imgH="2216160" progId="CorelDraw.Graphic.22">
                  <p:embed/>
                </p:oleObj>
              </mc:Choice>
              <mc:Fallback>
                <p:oleObj name="CorelDRAW" r:id="rId2"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3"/>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p:nvPicPr>
        <p:blipFill>
          <a:blip r:embed="rId4"/>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p:nvSpPr>
        <p:spPr bwMode="auto">
          <a:xfrm>
            <a:off x="326072" y="3193641"/>
            <a:ext cx="11610975" cy="450837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4">
            <a:extLst>
              <a:ext uri="{FF2B5EF4-FFF2-40B4-BE49-F238E27FC236}">
                <a16:creationId xmlns:a16="http://schemas.microsoft.com/office/drawing/2014/main" id="{6956D186-3FC1-C2C9-8C4A-78C84389D30F}"/>
              </a:ext>
            </a:extLst>
          </p:cNvPr>
          <p:cNvSpPr txBox="1">
            <a:spLocks/>
          </p:cNvSpPr>
          <p:nvPr/>
        </p:nvSpPr>
        <p:spPr>
          <a:xfrm>
            <a:off x="1994356" y="1892311"/>
            <a:ext cx="3662953"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600" dirty="0">
                <a:solidFill>
                  <a:schemeClr val="bg1"/>
                </a:solidFill>
                <a:latin typeface="Lufga" panose="00000500000000000000" pitchFamily="50" charset="0"/>
              </a:rPr>
              <a:t>2-4 March 2023</a:t>
            </a:r>
          </a:p>
        </p:txBody>
      </p:sp>
    </p:spTree>
    <p:extLst>
      <p:ext uri="{BB962C8B-B14F-4D97-AF65-F5344CB8AC3E}">
        <p14:creationId xmlns:p14="http://schemas.microsoft.com/office/powerpoint/2010/main" val="3119334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sp>
        <p:nvSpPr>
          <p:cNvPr id="17" name="Text Placeholder 4">
            <a:extLst>
              <a:ext uri="{FF2B5EF4-FFF2-40B4-BE49-F238E27FC236}">
                <a16:creationId xmlns:a16="http://schemas.microsoft.com/office/drawing/2014/main" id="{ADA41FCA-C94A-4A8B-A129-CBAD1E29F0A5}"/>
              </a:ext>
            </a:extLst>
          </p:cNvPr>
          <p:cNvSpPr txBox="1">
            <a:spLocks/>
          </p:cNvSpPr>
          <p:nvPr/>
        </p:nvSpPr>
        <p:spPr>
          <a:xfrm>
            <a:off x="8427720" y="6408742"/>
            <a:ext cx="3075413"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#GlobalAIBootcamp</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2" imgW="2885818" imgH="2878380" progId="CorelDraw.Graphic.22">
                  <p:embed/>
                </p:oleObj>
              </mc:Choice>
              <mc:Fallback>
                <p:oleObj name="CorelDRAW" r:id="rId2" imgW="2885818" imgH="2878380" progId="CorelDraw.Graphic.22">
                  <p:embed/>
                  <p:pic>
                    <p:nvPicPr>
                      <p:cNvPr id="18" name="Objeto 17">
                        <a:extLst>
                          <a:ext uri="{FF2B5EF4-FFF2-40B4-BE49-F238E27FC236}">
                            <a16:creationId xmlns:a16="http://schemas.microsoft.com/office/drawing/2014/main" id="{5A97A648-B0A5-418D-AB4C-1BC54306F09C}"/>
                          </a:ext>
                        </a:extLst>
                      </p:cNvPr>
                      <p:cNvPicPr/>
                      <p:nvPr/>
                    </p:nvPicPr>
                    <p:blipFill>
                      <a:blip r:embed="rId3"/>
                      <a:stretch>
                        <a:fillRect/>
                      </a:stretch>
                    </p:blipFill>
                    <p:spPr>
                      <a:xfrm>
                        <a:off x="11590698" y="6365475"/>
                        <a:ext cx="308626" cy="307777"/>
                      </a:xfrm>
                      <a:prstGeom prst="rect">
                        <a:avLst/>
                      </a:prstGeom>
                    </p:spPr>
                  </p:pic>
                </p:oleObj>
              </mc:Fallback>
            </mc:AlternateContent>
          </a:graphicData>
        </a:graphic>
      </p:graphicFrame>
      <p:pic>
        <p:nvPicPr>
          <p:cNvPr id="4" name="Imagen 26">
            <a:extLst>
              <a:ext uri="{FF2B5EF4-FFF2-40B4-BE49-F238E27FC236}">
                <a16:creationId xmlns:a16="http://schemas.microsoft.com/office/drawing/2014/main" id="{D71466D5-7FE3-C5D3-871C-9BFDEC9C6808}"/>
              </a:ext>
            </a:extLst>
          </p:cNvPr>
          <p:cNvPicPr>
            <a:picLocks noChangeAspect="1"/>
          </p:cNvPicPr>
          <p:nvPr/>
        </p:nvPicPr>
        <p:blipFill>
          <a:blip r:embed="rId4"/>
          <a:stretch>
            <a:fillRect/>
          </a:stretch>
        </p:blipFill>
        <p:spPr>
          <a:xfrm>
            <a:off x="8646795" y="160906"/>
            <a:ext cx="3332953" cy="6039792"/>
          </a:xfrm>
          <a:prstGeom prst="rect">
            <a:avLst/>
          </a:prstGeom>
        </p:spPr>
      </p:pic>
    </p:spTree>
    <p:extLst>
      <p:ext uri="{BB962C8B-B14F-4D97-AF65-F5344CB8AC3E}">
        <p14:creationId xmlns:p14="http://schemas.microsoft.com/office/powerpoint/2010/main" val="33051888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title 3">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p:nvPicPr>
        <p:blipFill>
          <a:blip r:embed="rId2"/>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p:nvSpPr>
        <p:spPr>
          <a:xfrm>
            <a:off x="7526215" y="6408742"/>
            <a:ext cx="3976918"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#GlobalAIBootcamp</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3" imgW="2885818" imgH="2878380" progId="CorelDraw.Graphic.22">
                  <p:embed/>
                </p:oleObj>
              </mc:Choice>
              <mc:Fallback>
                <p:oleObj name="CorelDRAW" r:id="rId3" imgW="2885818" imgH="2878380" progId="CorelDraw.Graphic.22">
                  <p:embed/>
                  <p:pic>
                    <p:nvPicPr>
                      <p:cNvPr id="10" name="Objeto 9">
                        <a:extLst>
                          <a:ext uri="{FF2B5EF4-FFF2-40B4-BE49-F238E27FC236}">
                            <a16:creationId xmlns:a16="http://schemas.microsoft.com/office/drawing/2014/main" id="{920B2CF1-5FCC-48AD-BD60-C815A64E143D}"/>
                          </a:ext>
                        </a:extLst>
                      </p:cNvPr>
                      <p:cNvPicPr/>
                      <p:nvPr/>
                    </p:nvPicPr>
                    <p:blipFill>
                      <a:blip r:embed="rId4"/>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709672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Dark">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B6671296-EC24-638C-8EF9-5807B4270A6B}"/>
              </a:ext>
            </a:extLst>
          </p:cNvPr>
          <p:cNvSpPr>
            <a:spLocks noGrp="1"/>
          </p:cNvSpPr>
          <p:nvPr>
            <p:ph type="body" sz="quarter" idx="10"/>
          </p:nvPr>
        </p:nvSpPr>
        <p:spPr>
          <a:xfrm>
            <a:off x="587375" y="1425087"/>
            <a:ext cx="11017250" cy="4377836"/>
          </a:xfrm>
          <a:prstGeom prst="rect">
            <a:avLst/>
          </a:prstGeom>
        </p:spPr>
        <p:txBody>
          <a:bodyPr/>
          <a:lstStyle>
            <a:lvl1pPr>
              <a:defRPr>
                <a:solidFill>
                  <a:schemeClr val="bg1"/>
                </a:solidFill>
                <a:latin typeface="Lufga" panose="00000500000000000000" pitchFamily="50" charset="0"/>
              </a:defRPr>
            </a:lvl1pPr>
            <a:lvl2pPr>
              <a:defRPr>
                <a:solidFill>
                  <a:schemeClr val="bg1"/>
                </a:solidFill>
                <a:latin typeface="Lufga" panose="00000500000000000000" pitchFamily="50" charset="0"/>
              </a:defRPr>
            </a:lvl2pPr>
            <a:lvl3pPr>
              <a:defRPr>
                <a:solidFill>
                  <a:schemeClr val="bg1"/>
                </a:solidFill>
                <a:latin typeface="Lufga" panose="00000500000000000000" pitchFamily="50" charset="0"/>
              </a:defRPr>
            </a:lvl3pPr>
            <a:lvl4pPr>
              <a:defRPr>
                <a:solidFill>
                  <a:schemeClr val="bg1"/>
                </a:solidFill>
                <a:latin typeface="Lufga" panose="00000500000000000000" pitchFamily="50" charset="0"/>
              </a:defRPr>
            </a:lvl4pPr>
            <a:lvl5pPr>
              <a:defRPr>
                <a:solidFill>
                  <a:schemeClr val="bg1"/>
                </a:solidFill>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dirty="0"/>
          </a:p>
        </p:txBody>
      </p:sp>
    </p:spTree>
    <p:extLst>
      <p:ext uri="{BB962C8B-B14F-4D97-AF65-F5344CB8AC3E}">
        <p14:creationId xmlns:p14="http://schemas.microsoft.com/office/powerpoint/2010/main" val="19053116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53F8511-E5D5-4329-2086-6D598499B1F3}"/>
              </a:ext>
            </a:extLst>
          </p:cNvPr>
          <p:cNvPicPr>
            <a:picLocks noChangeAspect="1"/>
          </p:cNvPicPr>
          <p:nvPr/>
        </p:nvPicPr>
        <p:blipFill>
          <a:blip r:embed="rId2"/>
          <a:stretch>
            <a:fillRect/>
          </a:stretch>
        </p:blipFill>
        <p:spPr>
          <a:xfrm>
            <a:off x="5426175" y="527901"/>
            <a:ext cx="5501980" cy="5501980"/>
          </a:xfrm>
          <a:prstGeom prst="rect">
            <a:avLst/>
          </a:prstGeom>
        </p:spPr>
      </p:pic>
      <p:pic>
        <p:nvPicPr>
          <p:cNvPr id="6" name="Imagen 5">
            <a:extLst>
              <a:ext uri="{FF2B5EF4-FFF2-40B4-BE49-F238E27FC236}">
                <a16:creationId xmlns:a16="http://schemas.microsoft.com/office/drawing/2014/main" id="{56409417-7A32-545B-A082-86F694553142}"/>
              </a:ext>
            </a:extLst>
          </p:cNvPr>
          <p:cNvPicPr>
            <a:picLocks noChangeAspect="1"/>
          </p:cNvPicPr>
          <p:nvPr/>
        </p:nvPicPr>
        <p:blipFill>
          <a:blip r:embed="rId3"/>
          <a:stretch>
            <a:fillRect/>
          </a:stretch>
        </p:blipFill>
        <p:spPr>
          <a:xfrm>
            <a:off x="0" y="2692422"/>
            <a:ext cx="3525625" cy="3337459"/>
          </a:xfrm>
          <a:prstGeom prst="rect">
            <a:avLst/>
          </a:prstGeom>
        </p:spPr>
      </p:pic>
      <p:pic>
        <p:nvPicPr>
          <p:cNvPr id="2" name="Imagen 2">
            <a:extLst>
              <a:ext uri="{FF2B5EF4-FFF2-40B4-BE49-F238E27FC236}">
                <a16:creationId xmlns:a16="http://schemas.microsoft.com/office/drawing/2014/main" id="{32DB56B9-BCF6-FF23-4C6B-E38DB2DEBA76}"/>
              </a:ext>
            </a:extLst>
          </p:cNvPr>
          <p:cNvPicPr>
            <a:picLocks noChangeAspect="1"/>
          </p:cNvPicPr>
          <p:nvPr userDrawn="1"/>
        </p:nvPicPr>
        <p:blipFill>
          <a:blip r:embed="rId2"/>
          <a:stretch>
            <a:fillRect/>
          </a:stretch>
        </p:blipFill>
        <p:spPr>
          <a:xfrm>
            <a:off x="5426175" y="527901"/>
            <a:ext cx="5501980" cy="5501980"/>
          </a:xfrm>
          <a:prstGeom prst="rect">
            <a:avLst/>
          </a:prstGeom>
        </p:spPr>
      </p:pic>
      <p:pic>
        <p:nvPicPr>
          <p:cNvPr id="4" name="Imagen 5">
            <a:extLst>
              <a:ext uri="{FF2B5EF4-FFF2-40B4-BE49-F238E27FC236}">
                <a16:creationId xmlns:a16="http://schemas.microsoft.com/office/drawing/2014/main" id="{DB875144-0A78-42E2-C08B-81F6599B36AA}"/>
              </a:ext>
            </a:extLst>
          </p:cNvPr>
          <p:cNvPicPr>
            <a:picLocks noChangeAspect="1"/>
          </p:cNvPicPr>
          <p:nvPr userDrawn="1"/>
        </p:nvPicPr>
        <p:blipFill>
          <a:blip r:embed="rId3"/>
          <a:stretch>
            <a:fillRect/>
          </a:stretch>
        </p:blipFill>
        <p:spPr>
          <a:xfrm>
            <a:off x="0" y="2692422"/>
            <a:ext cx="3525625" cy="3337459"/>
          </a:xfrm>
          <a:prstGeom prst="rect">
            <a:avLst/>
          </a:prstGeom>
        </p:spPr>
      </p:pic>
    </p:spTree>
    <p:extLst>
      <p:ext uri="{BB962C8B-B14F-4D97-AF65-F5344CB8AC3E}">
        <p14:creationId xmlns:p14="http://schemas.microsoft.com/office/powerpoint/2010/main" val="3454964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8744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intro default">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dirty="0"/>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dirty="0"/>
              <a:t>Section intro</a:t>
            </a:r>
          </a:p>
        </p:txBody>
      </p:sp>
      <p:sp>
        <p:nvSpPr>
          <p:cNvPr id="12" name="Rectangle 11">
            <a:extLst>
              <a:ext uri="{FF2B5EF4-FFF2-40B4-BE49-F238E27FC236}">
                <a16:creationId xmlns:a16="http://schemas.microsoft.com/office/drawing/2014/main" id="{8B42B0F0-F196-9E04-6B24-CC05AA29BB1A}"/>
              </a:ext>
            </a:extLst>
          </p:cNvPr>
          <p:cNvSpPr/>
          <p:nvPr userDrawn="1"/>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white rocket with dots and lines&#10;&#10;Description automatically generated">
            <a:extLst>
              <a:ext uri="{FF2B5EF4-FFF2-40B4-BE49-F238E27FC236}">
                <a16:creationId xmlns:a16="http://schemas.microsoft.com/office/drawing/2014/main" id="{E81BE8A9-A1AC-34E4-CEB5-A6B35902CD39}"/>
              </a:ext>
            </a:extLst>
          </p:cNvPr>
          <p:cNvPicPr>
            <a:picLocks noChangeAspect="1"/>
          </p:cNvPicPr>
          <p:nvPr userDrawn="1"/>
        </p:nvPicPr>
        <p:blipFill>
          <a:blip r:embed="rId2">
            <a:alphaModFix amt="35000"/>
            <a:extLst>
              <a:ext uri="{28A0092B-C50C-407E-A947-70E740481C1C}">
                <a14:useLocalDpi xmlns:a14="http://schemas.microsoft.com/office/drawing/2010/main" val="0"/>
              </a:ext>
            </a:extLst>
          </a:blip>
          <a:stretch>
            <a:fillRect/>
          </a:stretch>
        </p:blipFill>
        <p:spPr>
          <a:xfrm>
            <a:off x="11128339" y="255588"/>
            <a:ext cx="612000" cy="559915"/>
          </a:xfrm>
          <a:prstGeom prst="rect">
            <a:avLst/>
          </a:prstGeom>
        </p:spPr>
      </p:pic>
    </p:spTree>
    <p:extLst>
      <p:ext uri="{BB962C8B-B14F-4D97-AF65-F5344CB8AC3E}">
        <p14:creationId xmlns:p14="http://schemas.microsoft.com/office/powerpoint/2010/main" val="96055180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oleObject" Target="../embeddings/oleObject1.bin"/><Relationship Id="rId39" Type="http://schemas.openxmlformats.org/officeDocument/2006/relationships/image" Target="../media/image9.emf"/><Relationship Id="rId21" Type="http://schemas.openxmlformats.org/officeDocument/2006/relationships/slideLayout" Target="../slideLayouts/slideLayout21.xml"/><Relationship Id="rId34" Type="http://schemas.openxmlformats.org/officeDocument/2006/relationships/oleObject" Target="../embeddings/oleObject5.bin"/><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emf"/><Relationship Id="rId33" Type="http://schemas.openxmlformats.org/officeDocument/2006/relationships/image" Target="../media/image6.emf"/><Relationship Id="rId38" Type="http://schemas.openxmlformats.org/officeDocument/2006/relationships/oleObject" Target="../embeddings/oleObject7.bin"/><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4.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32" Type="http://schemas.openxmlformats.org/officeDocument/2006/relationships/oleObject" Target="../embeddings/oleObject4.bin"/><Relationship Id="rId37" Type="http://schemas.openxmlformats.org/officeDocument/2006/relationships/image" Target="../media/image8.emf"/><Relationship Id="rId40" Type="http://schemas.openxmlformats.org/officeDocument/2006/relationships/oleObject" Target="../embeddings/oleObject8.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28" Type="http://schemas.openxmlformats.org/officeDocument/2006/relationships/oleObject" Target="../embeddings/oleObject2.bin"/><Relationship Id="rId36" Type="http://schemas.openxmlformats.org/officeDocument/2006/relationships/oleObject" Target="../embeddings/oleObject6.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5.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3.wmf"/><Relationship Id="rId30" Type="http://schemas.openxmlformats.org/officeDocument/2006/relationships/oleObject" Target="../embeddings/oleObject3.bin"/><Relationship Id="rId35" Type="http://schemas.openxmlformats.org/officeDocument/2006/relationships/image" Target="../media/image7.emf"/><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4">
            <a:lum/>
          </a:blip>
          <a:srcRect/>
          <a:stretch>
            <a:fillRect/>
          </a:stretch>
        </a:blip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5"/>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name="CorelDRAW" r:id="rId26" imgW="7586640" imgH="2216160" progId="CorelDraw.Graphic.22">
                  <p:embed/>
                </p:oleObj>
              </mc:Choice>
              <mc:Fallback>
                <p:oleObj name="CorelDRAW" r:id="rId26" imgW="7586640" imgH="2216160" progId="CorelDraw.Graphic.22">
                  <p:embed/>
                  <p:pic>
                    <p:nvPicPr>
                      <p:cNvPr id="55" name="Objeto 54">
                        <a:extLst>
                          <a:ext uri="{FF2B5EF4-FFF2-40B4-BE49-F238E27FC236}">
                            <a16:creationId xmlns:a16="http://schemas.microsoft.com/office/drawing/2014/main" id="{03DC6887-9136-4AC5-A6B0-3E58B934DCEB}"/>
                          </a:ext>
                        </a:extLst>
                      </p:cNvPr>
                      <p:cNvPicPr/>
                      <p:nvPr/>
                    </p:nvPicPr>
                    <p:blipFill>
                      <a:blip r:embed="rId27"/>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name="CorelDRAW" r:id="rId28" imgW="2717965" imgH="3481884" progId="CorelDraw.Graphic.22">
                  <p:embed/>
                </p:oleObj>
              </mc:Choice>
              <mc:Fallback>
                <p:oleObj name="CorelDRAW" r:id="rId28" imgW="2717965" imgH="3481884" progId="CorelDraw.Graphic.22">
                  <p:embed/>
                  <p:pic>
                    <p:nvPicPr>
                      <p:cNvPr id="36" name="Objeto 35">
                        <a:extLst>
                          <a:ext uri="{FF2B5EF4-FFF2-40B4-BE49-F238E27FC236}">
                            <a16:creationId xmlns:a16="http://schemas.microsoft.com/office/drawing/2014/main" id="{1EA6E66D-CDD7-4AB3-8108-CC65FEA047F2}"/>
                          </a:ext>
                        </a:extLst>
                      </p:cNvPr>
                      <p:cNvPicPr/>
                      <p:nvPr/>
                    </p:nvPicPr>
                    <p:blipFill>
                      <a:blip r:embed="rId29"/>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name="CorelDRAW" r:id="rId30" imgW="2717965" imgH="3481884" progId="CorelDraw.Graphic.22">
                  <p:embed/>
                </p:oleObj>
              </mc:Choice>
              <mc:Fallback>
                <p:oleObj name="CorelDRAW" r:id="rId30" imgW="2717965" imgH="3481884" progId="CorelDraw.Graphic.22">
                  <p:embed/>
                  <p:pic>
                    <p:nvPicPr>
                      <p:cNvPr id="37" name="Objeto 36">
                        <a:extLst>
                          <a:ext uri="{FF2B5EF4-FFF2-40B4-BE49-F238E27FC236}">
                            <a16:creationId xmlns:a16="http://schemas.microsoft.com/office/drawing/2014/main" id="{889AA2A7-C37D-4D99-8D90-EA389E46DC86}"/>
                          </a:ext>
                        </a:extLst>
                      </p:cNvPr>
                      <p:cNvPicPr/>
                      <p:nvPr/>
                    </p:nvPicPr>
                    <p:blipFill>
                      <a:blip r:embed="rId31"/>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name="CorelDRAW" r:id="rId32" imgW="11950428" imgH="3481884" progId="CorelDraw.Graphic.22">
                  <p:embed/>
                </p:oleObj>
              </mc:Choice>
              <mc:Fallback>
                <p:oleObj name="CorelDRAW" r:id="rId32" imgW="11950428" imgH="3481884" progId="CorelDraw.Graphic.22">
                  <p:embed/>
                  <p:pic>
                    <p:nvPicPr>
                      <p:cNvPr id="2" name="Objeto 1">
                        <a:extLst>
                          <a:ext uri="{FF2B5EF4-FFF2-40B4-BE49-F238E27FC236}">
                            <a16:creationId xmlns:a16="http://schemas.microsoft.com/office/drawing/2014/main" id="{E50C6A76-9C4A-4439-88FF-4351BE9C90CF}"/>
                          </a:ext>
                        </a:extLst>
                      </p:cNvPr>
                      <p:cNvPicPr/>
                      <p:nvPr/>
                    </p:nvPicPr>
                    <p:blipFill>
                      <a:blip r:embed="rId33"/>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p:extLst>
              <p:ext uri="{D42A27DB-BD31-4B8C-83A1-F6EECF244321}">
                <p14:modId xmlns:p14="http://schemas.microsoft.com/office/powerpoint/2010/main" val="4038483905"/>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name="CorelDRAW" r:id="rId34" imgW="2687911" imgH="1053163" progId="CorelDraw.Graphic.22">
                  <p:embed/>
                </p:oleObj>
              </mc:Choice>
              <mc:Fallback>
                <p:oleObj name="CorelDRAW" r:id="rId34" imgW="2687911" imgH="1053163" progId="CorelDraw.Graphic.22">
                  <p:embed/>
                  <p:pic>
                    <p:nvPicPr>
                      <p:cNvPr id="52" name="Objeto 51">
                        <a:extLst>
                          <a:ext uri="{FF2B5EF4-FFF2-40B4-BE49-F238E27FC236}">
                            <a16:creationId xmlns:a16="http://schemas.microsoft.com/office/drawing/2014/main" id="{770FF4E6-361E-456C-8AB8-251D7689A593}"/>
                          </a:ext>
                        </a:extLst>
                      </p:cNvPr>
                      <p:cNvPicPr/>
                      <p:nvPr/>
                    </p:nvPicPr>
                    <p:blipFill>
                      <a:blip r:embed="rId35"/>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name="CorelDRAW" r:id="rId36" imgW="4413504" imgH="1109723" progId="CorelDraw.Graphic.22">
                  <p:embed/>
                </p:oleObj>
              </mc:Choice>
              <mc:Fallback>
                <p:oleObj name="CorelDRAW" r:id="rId36" imgW="4413504" imgH="1109723" progId="CorelDraw.Graphic.22">
                  <p:embed/>
                  <p:pic>
                    <p:nvPicPr>
                      <p:cNvPr id="53" name="Objeto 52">
                        <a:extLst>
                          <a:ext uri="{FF2B5EF4-FFF2-40B4-BE49-F238E27FC236}">
                            <a16:creationId xmlns:a16="http://schemas.microsoft.com/office/drawing/2014/main" id="{C6835075-AB84-4498-BDCE-BA0FB16CE7F3}"/>
                          </a:ext>
                        </a:extLst>
                      </p:cNvPr>
                      <p:cNvPicPr/>
                      <p:nvPr/>
                    </p:nvPicPr>
                    <p:blipFill>
                      <a:blip r:embed="rId37"/>
                      <a:stretch>
                        <a:fillRect/>
                      </a:stretch>
                    </p:blipFill>
                    <p:spPr>
                      <a:xfrm>
                        <a:off x="10142219" y="-816134"/>
                        <a:ext cx="2206625" cy="554832"/>
                      </a:xfrm>
                      <a:prstGeom prst="rect">
                        <a:avLst/>
                      </a:prstGeom>
                    </p:spPr>
                  </p:pic>
                </p:oleObj>
              </mc:Fallback>
            </mc:AlternateContent>
          </a:graphicData>
        </a:graphic>
      </p:graphicFrame>
      <p:sp>
        <p:nvSpPr>
          <p:cNvPr id="5" name="Text Placeholder 4">
            <a:extLst>
              <a:ext uri="{FF2B5EF4-FFF2-40B4-BE49-F238E27FC236}">
                <a16:creationId xmlns:a16="http://schemas.microsoft.com/office/drawing/2014/main" id="{AD66BC09-1DEA-E673-4939-5F638CAA21B3}"/>
              </a:ext>
            </a:extLst>
          </p:cNvPr>
          <p:cNvSpPr txBox="1">
            <a:spLocks/>
          </p:cNvSpPr>
          <p:nvPr/>
        </p:nvSpPr>
        <p:spPr>
          <a:xfrm>
            <a:off x="7526215" y="6408742"/>
            <a:ext cx="3976918"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a:t>
            </a:r>
            <a:r>
              <a:rPr lang="en-US" sz="1600" dirty="0" err="1">
                <a:solidFill>
                  <a:schemeClr val="bg1"/>
                </a:solidFill>
                <a:latin typeface="Lufga" panose="00000500000000000000" pitchFamily="50" charset="0"/>
              </a:rPr>
              <a:t>MyBotsLATAM</a:t>
            </a:r>
            <a:r>
              <a:rPr lang="en-US" sz="1600" dirty="0">
                <a:solidFill>
                  <a:schemeClr val="bg1"/>
                </a:solidFill>
                <a:latin typeface="Lufga" panose="00000500000000000000" pitchFamily="50" charset="0"/>
              </a:rPr>
              <a:t>  #GlobalAIBootcamp</a:t>
            </a:r>
          </a:p>
        </p:txBody>
      </p:sp>
      <p:graphicFrame>
        <p:nvGraphicFramePr>
          <p:cNvPr id="6" name="Objeto 9">
            <a:extLst>
              <a:ext uri="{FF2B5EF4-FFF2-40B4-BE49-F238E27FC236}">
                <a16:creationId xmlns:a16="http://schemas.microsoft.com/office/drawing/2014/main" id="{05473A80-0576-46DE-C218-4D5862CD09E4}"/>
              </a:ext>
            </a:extLst>
          </p:cNvPr>
          <p:cNvGraphicFramePr>
            <a:graphicFrameLocks noChangeAspect="1"/>
          </p:cNvGraphicFramePr>
          <p:nvPr>
            <p:extLst>
              <p:ext uri="{D42A27DB-BD31-4B8C-83A1-F6EECF244321}">
                <p14:modId xmlns:p14="http://schemas.microsoft.com/office/powerpoint/2010/main" val="2796364175"/>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38" imgW="2885818" imgH="2878380" progId="CorelDraw.Graphic.22">
                  <p:embed/>
                </p:oleObj>
              </mc:Choice>
              <mc:Fallback>
                <p:oleObj name="CorelDRAW" r:id="rId38" imgW="2885818" imgH="2878380" progId="CorelDraw.Graphic.22">
                  <p:embed/>
                  <p:pic>
                    <p:nvPicPr>
                      <p:cNvPr id="6" name="Objeto 9">
                        <a:extLst>
                          <a:ext uri="{FF2B5EF4-FFF2-40B4-BE49-F238E27FC236}">
                            <a16:creationId xmlns:a16="http://schemas.microsoft.com/office/drawing/2014/main" id="{05473A80-0576-46DE-C218-4D5862CD09E4}"/>
                          </a:ext>
                        </a:extLst>
                      </p:cNvPr>
                      <p:cNvPicPr/>
                      <p:nvPr/>
                    </p:nvPicPr>
                    <p:blipFill>
                      <a:blip r:embed="rId39"/>
                      <a:stretch>
                        <a:fillRect/>
                      </a:stretch>
                    </p:blipFill>
                    <p:spPr>
                      <a:xfrm>
                        <a:off x="11590698" y="6365475"/>
                        <a:ext cx="308626" cy="307777"/>
                      </a:xfrm>
                      <a:prstGeom prst="rect">
                        <a:avLst/>
                      </a:prstGeom>
                    </p:spPr>
                  </p:pic>
                </p:oleObj>
              </mc:Fallback>
            </mc:AlternateContent>
          </a:graphicData>
        </a:graphic>
      </p:graphicFrame>
      <p:graphicFrame>
        <p:nvGraphicFramePr>
          <p:cNvPr id="8" name="Objeto 2">
            <a:extLst>
              <a:ext uri="{FF2B5EF4-FFF2-40B4-BE49-F238E27FC236}">
                <a16:creationId xmlns:a16="http://schemas.microsoft.com/office/drawing/2014/main" id="{FF8477F4-71A6-4EB7-E97D-7D9F2D9A0CE4}"/>
              </a:ext>
            </a:extLst>
          </p:cNvPr>
          <p:cNvGraphicFramePr>
            <a:graphicFrameLocks noChangeAspect="1"/>
          </p:cNvGraphicFramePr>
          <p:nvPr>
            <p:extLst>
              <p:ext uri="{D42A27DB-BD31-4B8C-83A1-F6EECF244321}">
                <p14:modId xmlns:p14="http://schemas.microsoft.com/office/powerpoint/2010/main" val="3151707125"/>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40" imgW="11950428" imgH="3481884" progId="CorelDraw.Graphic.22">
                  <p:embed/>
                </p:oleObj>
              </mc:Choice>
              <mc:Fallback>
                <p:oleObj name="CorelDRAW" r:id="rId40" imgW="11950428" imgH="3481884" progId="CorelDraw.Graphic.22">
                  <p:embed/>
                  <p:pic>
                    <p:nvPicPr>
                      <p:cNvPr id="8" name="Objeto 2">
                        <a:extLst>
                          <a:ext uri="{FF2B5EF4-FFF2-40B4-BE49-F238E27FC236}">
                            <a16:creationId xmlns:a16="http://schemas.microsoft.com/office/drawing/2014/main" id="{FF8477F4-71A6-4EB7-E97D-7D9F2D9A0CE4}"/>
                          </a:ext>
                        </a:extLst>
                      </p:cNvPr>
                      <p:cNvPicPr/>
                      <p:nvPr/>
                    </p:nvPicPr>
                    <p:blipFill>
                      <a:blip r:embed="rId33"/>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721188319"/>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62" r:id="rId14"/>
    <p:sldLayoutId id="2147483663" r:id="rId15"/>
    <p:sldLayoutId id="2147483669" r:id="rId16"/>
    <p:sldLayoutId id="2147483671" r:id="rId17"/>
    <p:sldLayoutId id="2147483672" r:id="rId18"/>
    <p:sldLayoutId id="2147483673" r:id="rId19"/>
    <p:sldLayoutId id="2147483674" r:id="rId20"/>
    <p:sldLayoutId id="2147483675" r:id="rId21"/>
    <p:sldLayoutId id="2147483679" r:id="rId22"/>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7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92.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193.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19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196.gif"/><Relationship Id="rId2" Type="http://schemas.openxmlformats.org/officeDocument/2006/relationships/image" Target="../media/image1195.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198.png"/><Relationship Id="rId2" Type="http://schemas.openxmlformats.org/officeDocument/2006/relationships/image" Target="../media/image1197.png"/><Relationship Id="rId1" Type="http://schemas.openxmlformats.org/officeDocument/2006/relationships/slideLayout" Target="../slideLayouts/slideLayout8.xml"/><Relationship Id="rId4" Type="http://schemas.openxmlformats.org/officeDocument/2006/relationships/image" Target="../media/image1199.png"/></Relationships>
</file>

<file path=ppt/slides/_rels/slide17.xml.rels><?xml version="1.0" encoding="UTF-8" standalone="yes"?>
<Relationships xmlns="http://schemas.openxmlformats.org/package/2006/relationships"><Relationship Id="rId2" Type="http://schemas.openxmlformats.org/officeDocument/2006/relationships/image" Target="../media/image1200.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1182.png"/><Relationship Id="rId13" Type="http://schemas.openxmlformats.org/officeDocument/2006/relationships/image" Target="../media/image1187.png"/><Relationship Id="rId3" Type="http://schemas.openxmlformats.org/officeDocument/2006/relationships/image" Target="../media/image1178.png"/><Relationship Id="rId7" Type="http://schemas.openxmlformats.org/officeDocument/2006/relationships/image" Target="../media/image1181.png"/><Relationship Id="rId12" Type="http://schemas.openxmlformats.org/officeDocument/2006/relationships/image" Target="../media/image1186.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180.png"/><Relationship Id="rId11" Type="http://schemas.openxmlformats.org/officeDocument/2006/relationships/image" Target="../media/image1185.jpeg"/><Relationship Id="rId5" Type="http://schemas.openxmlformats.org/officeDocument/2006/relationships/image" Target="../media/image17.png"/><Relationship Id="rId10" Type="http://schemas.openxmlformats.org/officeDocument/2006/relationships/image" Target="../media/image1184.png"/><Relationship Id="rId4" Type="http://schemas.openxmlformats.org/officeDocument/2006/relationships/image" Target="../media/image1179.png"/><Relationship Id="rId9" Type="http://schemas.openxmlformats.org/officeDocument/2006/relationships/image" Target="../media/image1183.png"/></Relationships>
</file>

<file path=ppt/slides/_rels/slide20.xml.rels><?xml version="1.0" encoding="UTF-8" standalone="yes"?>
<Relationships xmlns="http://schemas.openxmlformats.org/package/2006/relationships"><Relationship Id="rId2" Type="http://schemas.openxmlformats.org/officeDocument/2006/relationships/image" Target="../media/image1201.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202.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203.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188.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189.gif"/><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190.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191.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24">
            <a:extLst>
              <a:ext uri="{FF2B5EF4-FFF2-40B4-BE49-F238E27FC236}">
                <a16:creationId xmlns:a16="http://schemas.microsoft.com/office/drawing/2014/main" id="{BD970875-826A-62B5-6C4F-F70225BE44E7}"/>
              </a:ext>
            </a:extLst>
          </p:cNvPr>
          <p:cNvSpPr>
            <a:spLocks noGrp="1"/>
          </p:cNvSpPr>
          <p:nvPr>
            <p:ph type="title" idx="4294967295"/>
          </p:nvPr>
        </p:nvSpPr>
        <p:spPr>
          <a:xfrm>
            <a:off x="518160" y="1285138"/>
            <a:ext cx="5577840" cy="1107996"/>
          </a:xfrm>
        </p:spPr>
        <p:txBody>
          <a:bodyPr/>
          <a:lstStyle/>
          <a:p>
            <a:r>
              <a:rPr lang="es-PE" dirty="0" err="1">
                <a:solidFill>
                  <a:schemeClr val="bg1"/>
                </a:solidFill>
                <a:latin typeface="Arial" panose="020B0604020202020204" pitchFamily="34" charset="0"/>
                <a:cs typeface="Arial" panose="020B0604020202020204" pitchFamily="34" charset="0"/>
              </a:rPr>
              <a:t>Logging</a:t>
            </a:r>
            <a:r>
              <a:rPr lang="es-PE" dirty="0">
                <a:solidFill>
                  <a:schemeClr val="bg1"/>
                </a:solidFill>
                <a:latin typeface="Arial" panose="020B0604020202020204" pitchFamily="34" charset="0"/>
                <a:cs typeface="Arial" panose="020B0604020202020204" pitchFamily="34" charset="0"/>
              </a:rPr>
              <a:t> y Evaluación Mejores Practicas</a:t>
            </a:r>
          </a:p>
        </p:txBody>
      </p:sp>
      <p:pic>
        <p:nvPicPr>
          <p:cNvPr id="3" name="Picture 2">
            <a:extLst>
              <a:ext uri="{FF2B5EF4-FFF2-40B4-BE49-F238E27FC236}">
                <a16:creationId xmlns:a16="http://schemas.microsoft.com/office/drawing/2014/main" id="{3805D684-B436-C7AD-92C7-35AE176F5797}"/>
              </a:ext>
            </a:extLst>
          </p:cNvPr>
          <p:cNvPicPr>
            <a:picLocks noChangeAspect="1"/>
          </p:cNvPicPr>
          <p:nvPr/>
        </p:nvPicPr>
        <p:blipFill>
          <a:blip r:embed="rId3"/>
          <a:stretch>
            <a:fillRect/>
          </a:stretch>
        </p:blipFill>
        <p:spPr>
          <a:xfrm>
            <a:off x="5793697" y="490255"/>
            <a:ext cx="5100445" cy="5392263"/>
          </a:xfrm>
          <a:prstGeom prst="rect">
            <a:avLst/>
          </a:prstGeom>
        </p:spPr>
      </p:pic>
    </p:spTree>
    <p:extLst>
      <p:ext uri="{BB962C8B-B14F-4D97-AF65-F5344CB8AC3E}">
        <p14:creationId xmlns:p14="http://schemas.microsoft.com/office/powerpoint/2010/main" val="368375733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Office: The Best (&amp; Worst) Trait Of Each Main Character">
            <a:extLst>
              <a:ext uri="{FF2B5EF4-FFF2-40B4-BE49-F238E27FC236}">
                <a16:creationId xmlns:a16="http://schemas.microsoft.com/office/drawing/2014/main" id="{CDC83AAD-31C6-312E-1D5C-FC90FB9D45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095" r="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ular Callout 1">
            <a:extLst>
              <a:ext uri="{FF2B5EF4-FFF2-40B4-BE49-F238E27FC236}">
                <a16:creationId xmlns:a16="http://schemas.microsoft.com/office/drawing/2014/main" id="{9ACF5972-57C3-DC88-85C0-D9046C57D484}"/>
              </a:ext>
            </a:extLst>
          </p:cNvPr>
          <p:cNvSpPr/>
          <p:nvPr/>
        </p:nvSpPr>
        <p:spPr>
          <a:xfrm>
            <a:off x="1859623" y="873303"/>
            <a:ext cx="3113069" cy="996594"/>
          </a:xfrm>
          <a:prstGeom prst="wedgeRoundRectCallout">
            <a:avLst>
              <a:gd name="adj1" fmla="val 60355"/>
              <a:gd name="adj2" fmla="val 126417"/>
              <a:gd name="adj3" fmla="val 16667"/>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GB" dirty="0"/>
              <a:t>How good is our AI solution?</a:t>
            </a:r>
          </a:p>
        </p:txBody>
      </p:sp>
      <p:sp>
        <p:nvSpPr>
          <p:cNvPr id="3" name="Rounded Rectangular Callout 2">
            <a:extLst>
              <a:ext uri="{FF2B5EF4-FFF2-40B4-BE49-F238E27FC236}">
                <a16:creationId xmlns:a16="http://schemas.microsoft.com/office/drawing/2014/main" id="{CDEE3B2A-B16D-DEA4-7835-5D508917FAE9}"/>
              </a:ext>
            </a:extLst>
          </p:cNvPr>
          <p:cNvSpPr/>
          <p:nvPr/>
        </p:nvSpPr>
        <p:spPr>
          <a:xfrm>
            <a:off x="1077075" y="2577100"/>
            <a:ext cx="3113069" cy="996594"/>
          </a:xfrm>
          <a:prstGeom prst="wedgeRoundRectCallout">
            <a:avLst>
              <a:gd name="adj1" fmla="val 89728"/>
              <a:gd name="adj2" fmla="val -12758"/>
              <a:gd name="adj3" fmla="val 16667"/>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GB" dirty="0"/>
              <a:t>Can we use a cheaper model?</a:t>
            </a:r>
          </a:p>
        </p:txBody>
      </p:sp>
      <p:sp>
        <p:nvSpPr>
          <p:cNvPr id="4" name="Rounded Rectangular Callout 3">
            <a:extLst>
              <a:ext uri="{FF2B5EF4-FFF2-40B4-BE49-F238E27FC236}">
                <a16:creationId xmlns:a16="http://schemas.microsoft.com/office/drawing/2014/main" id="{ABE1969D-4A33-87C5-0599-18189C40C721}"/>
              </a:ext>
            </a:extLst>
          </p:cNvPr>
          <p:cNvSpPr/>
          <p:nvPr/>
        </p:nvSpPr>
        <p:spPr>
          <a:xfrm>
            <a:off x="7876855" y="2432406"/>
            <a:ext cx="3113069" cy="996594"/>
          </a:xfrm>
          <a:prstGeom prst="wedgeRoundRectCallout">
            <a:avLst>
              <a:gd name="adj1" fmla="val -70998"/>
              <a:gd name="adj2" fmla="val 15077"/>
              <a:gd name="adj3" fmla="val 16667"/>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GB" dirty="0"/>
              <a:t>Is our RAG strategy working fine?</a:t>
            </a:r>
          </a:p>
        </p:txBody>
      </p:sp>
    </p:spTree>
    <p:extLst>
      <p:ext uri="{BB962C8B-B14F-4D97-AF65-F5344CB8AC3E}">
        <p14:creationId xmlns:p14="http://schemas.microsoft.com/office/powerpoint/2010/main" val="3817427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 hate Andy! I don't find him funny nor do I think that he's a ...">
            <a:extLst>
              <a:ext uri="{FF2B5EF4-FFF2-40B4-BE49-F238E27FC236}">
                <a16:creationId xmlns:a16="http://schemas.microsoft.com/office/drawing/2014/main" id="{FDD55B45-D743-DF34-A13D-74E233D354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25065"/>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978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8F147E4-5046-844E-FA99-DE47706A81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525" y="0"/>
            <a:ext cx="109013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295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9408E-3403-5B1D-96C8-9BD487C73578}"/>
              </a:ext>
            </a:extLst>
          </p:cNvPr>
          <p:cNvSpPr>
            <a:spLocks noGrp="1"/>
          </p:cNvSpPr>
          <p:nvPr>
            <p:ph type="title"/>
          </p:nvPr>
        </p:nvSpPr>
        <p:spPr/>
        <p:txBody>
          <a:bodyPr/>
          <a:lstStyle/>
          <a:p>
            <a:r>
              <a:rPr lang="en-GB" dirty="0"/>
              <a:t>Evaluation </a:t>
            </a:r>
            <a:r>
              <a:rPr lang="en-GB" dirty="0" err="1"/>
              <a:t>criterias</a:t>
            </a:r>
            <a:endParaRPr lang="en-GB" dirty="0"/>
          </a:p>
        </p:txBody>
      </p:sp>
      <p:sp>
        <p:nvSpPr>
          <p:cNvPr id="4" name="TextBox 3">
            <a:extLst>
              <a:ext uri="{FF2B5EF4-FFF2-40B4-BE49-F238E27FC236}">
                <a16:creationId xmlns:a16="http://schemas.microsoft.com/office/drawing/2014/main" id="{413BBA17-2625-3372-D624-3ED74DB21248}"/>
              </a:ext>
            </a:extLst>
          </p:cNvPr>
          <p:cNvSpPr txBox="1"/>
          <p:nvPr/>
        </p:nvSpPr>
        <p:spPr>
          <a:xfrm>
            <a:off x="588264" y="1727088"/>
            <a:ext cx="5247458" cy="646331"/>
          </a:xfrm>
          <a:prstGeom prst="rect">
            <a:avLst/>
          </a:prstGeom>
          <a:noFill/>
        </p:spPr>
        <p:txBody>
          <a:bodyPr wrap="square">
            <a:spAutoFit/>
          </a:bodyPr>
          <a:lstStyle/>
          <a:p>
            <a:r>
              <a:rPr lang="en-GB" sz="1200" b="1" dirty="0">
                <a:solidFill>
                  <a:schemeClr val="bg1"/>
                </a:solidFill>
              </a:rPr>
              <a:t>Relevance</a:t>
            </a:r>
            <a:r>
              <a:rPr lang="en-GB" sz="1200" dirty="0">
                <a:solidFill>
                  <a:schemeClr val="bg1"/>
                </a:solidFill>
              </a:rPr>
              <a:t> – Is the AI’s response useful and related to the question or context?</a:t>
            </a:r>
            <a:br>
              <a:rPr lang="en-GB" sz="1200" dirty="0">
                <a:solidFill>
                  <a:schemeClr val="bg1"/>
                </a:solidFill>
              </a:rPr>
            </a:br>
            <a:r>
              <a:rPr lang="en-GB" sz="1200" i="1" dirty="0">
                <a:solidFill>
                  <a:schemeClr val="bg1"/>
                </a:solidFill>
              </a:rPr>
              <a:t>Example:</a:t>
            </a:r>
            <a:r>
              <a:rPr lang="en-GB" sz="1200" dirty="0">
                <a:solidFill>
                  <a:schemeClr val="bg1"/>
                </a:solidFill>
              </a:rPr>
              <a:t> You ask about Azure OpenAI, but the AI responds about AWS </a:t>
            </a:r>
            <a:r>
              <a:rPr lang="en-GB" sz="1200" dirty="0" err="1">
                <a:solidFill>
                  <a:schemeClr val="bg1"/>
                </a:solidFill>
              </a:rPr>
              <a:t>SageMaker</a:t>
            </a:r>
            <a:r>
              <a:rPr lang="en-GB" sz="1200" dirty="0">
                <a:solidFill>
                  <a:schemeClr val="bg1"/>
                </a:solidFill>
              </a:rPr>
              <a:t>. → </a:t>
            </a:r>
            <a:r>
              <a:rPr lang="en-GB" sz="1200" b="1" dirty="0">
                <a:solidFill>
                  <a:schemeClr val="bg1"/>
                </a:solidFill>
              </a:rPr>
              <a:t>Poor relevance.</a:t>
            </a:r>
            <a:endParaRPr lang="en-GB" sz="1200" dirty="0">
              <a:solidFill>
                <a:schemeClr val="bg1"/>
              </a:solidFill>
            </a:endParaRPr>
          </a:p>
        </p:txBody>
      </p:sp>
      <p:sp>
        <p:nvSpPr>
          <p:cNvPr id="6" name="TextBox 5">
            <a:extLst>
              <a:ext uri="{FF2B5EF4-FFF2-40B4-BE49-F238E27FC236}">
                <a16:creationId xmlns:a16="http://schemas.microsoft.com/office/drawing/2014/main" id="{51CA7301-1F66-692C-0E90-91932330194A}"/>
              </a:ext>
            </a:extLst>
          </p:cNvPr>
          <p:cNvSpPr txBox="1"/>
          <p:nvPr/>
        </p:nvSpPr>
        <p:spPr>
          <a:xfrm>
            <a:off x="588264" y="2926639"/>
            <a:ext cx="5247458" cy="646331"/>
          </a:xfrm>
          <a:prstGeom prst="rect">
            <a:avLst/>
          </a:prstGeom>
          <a:noFill/>
        </p:spPr>
        <p:txBody>
          <a:bodyPr wrap="square">
            <a:spAutoFit/>
          </a:bodyPr>
          <a:lstStyle/>
          <a:p>
            <a:r>
              <a:rPr lang="en-GB" sz="1200" b="1" dirty="0">
                <a:solidFill>
                  <a:schemeClr val="bg1"/>
                </a:solidFill>
              </a:rPr>
              <a:t>Truth</a:t>
            </a:r>
            <a:r>
              <a:rPr lang="en-GB" sz="1200" dirty="0">
                <a:solidFill>
                  <a:schemeClr val="bg1"/>
                </a:solidFill>
              </a:rPr>
              <a:t> – Is the information provided by the AI factually correct?</a:t>
            </a:r>
            <a:br>
              <a:rPr lang="en-GB" sz="1200" dirty="0">
                <a:solidFill>
                  <a:schemeClr val="bg1"/>
                </a:solidFill>
              </a:rPr>
            </a:br>
            <a:r>
              <a:rPr lang="en-GB" sz="1200" i="1" dirty="0">
                <a:solidFill>
                  <a:schemeClr val="bg1"/>
                </a:solidFill>
              </a:rPr>
              <a:t>Example:</a:t>
            </a:r>
            <a:r>
              <a:rPr lang="en-GB" sz="1200" dirty="0">
                <a:solidFill>
                  <a:schemeClr val="bg1"/>
                </a:solidFill>
              </a:rPr>
              <a:t> You ask for the release date of .NET 8, and the AI gives you the wrong date. → </a:t>
            </a:r>
            <a:r>
              <a:rPr lang="en-GB" sz="1200" b="1" dirty="0">
                <a:solidFill>
                  <a:schemeClr val="bg1"/>
                </a:solidFill>
              </a:rPr>
              <a:t>Poor truthfulness.</a:t>
            </a:r>
            <a:endParaRPr lang="en-GB" sz="1200" dirty="0">
              <a:solidFill>
                <a:schemeClr val="bg1"/>
              </a:solidFill>
            </a:endParaRPr>
          </a:p>
        </p:txBody>
      </p:sp>
      <p:sp>
        <p:nvSpPr>
          <p:cNvPr id="8" name="TextBox 7">
            <a:extLst>
              <a:ext uri="{FF2B5EF4-FFF2-40B4-BE49-F238E27FC236}">
                <a16:creationId xmlns:a16="http://schemas.microsoft.com/office/drawing/2014/main" id="{BD997C52-4730-019F-174E-50D112E43C8C}"/>
              </a:ext>
            </a:extLst>
          </p:cNvPr>
          <p:cNvSpPr txBox="1"/>
          <p:nvPr/>
        </p:nvSpPr>
        <p:spPr>
          <a:xfrm>
            <a:off x="588264" y="3941524"/>
            <a:ext cx="5247458" cy="830997"/>
          </a:xfrm>
          <a:prstGeom prst="rect">
            <a:avLst/>
          </a:prstGeom>
          <a:noFill/>
        </p:spPr>
        <p:txBody>
          <a:bodyPr wrap="square">
            <a:spAutoFit/>
          </a:bodyPr>
          <a:lstStyle/>
          <a:p>
            <a:r>
              <a:rPr lang="en-GB" sz="1200" b="1" dirty="0">
                <a:solidFill>
                  <a:schemeClr val="bg1"/>
                </a:solidFill>
              </a:rPr>
              <a:t>Completeness</a:t>
            </a:r>
            <a:r>
              <a:rPr lang="en-GB" sz="1200" dirty="0">
                <a:solidFill>
                  <a:schemeClr val="bg1"/>
                </a:solidFill>
              </a:rPr>
              <a:t> – Does the response cover all important aspects, or does it leave out key information?</a:t>
            </a:r>
            <a:br>
              <a:rPr lang="en-GB" sz="1200" dirty="0">
                <a:solidFill>
                  <a:schemeClr val="bg1"/>
                </a:solidFill>
              </a:rPr>
            </a:br>
            <a:r>
              <a:rPr lang="en-GB" sz="1200" i="1" dirty="0">
                <a:solidFill>
                  <a:schemeClr val="bg1"/>
                </a:solidFill>
              </a:rPr>
              <a:t>Example:</a:t>
            </a:r>
            <a:r>
              <a:rPr lang="en-GB" sz="1200" dirty="0">
                <a:solidFill>
                  <a:schemeClr val="bg1"/>
                </a:solidFill>
              </a:rPr>
              <a:t> You ask for the steps to deploy a model in Azure Machine Learning, and the AI only gives you half the process. → </a:t>
            </a:r>
            <a:r>
              <a:rPr lang="en-GB" sz="1200" b="1" dirty="0">
                <a:solidFill>
                  <a:schemeClr val="bg1"/>
                </a:solidFill>
              </a:rPr>
              <a:t>Poor completeness.</a:t>
            </a:r>
            <a:endParaRPr lang="en-GB" sz="1200" dirty="0">
              <a:solidFill>
                <a:schemeClr val="bg1"/>
              </a:solidFill>
            </a:endParaRPr>
          </a:p>
        </p:txBody>
      </p:sp>
      <p:sp>
        <p:nvSpPr>
          <p:cNvPr id="10" name="TextBox 9">
            <a:extLst>
              <a:ext uri="{FF2B5EF4-FFF2-40B4-BE49-F238E27FC236}">
                <a16:creationId xmlns:a16="http://schemas.microsoft.com/office/drawing/2014/main" id="{5A5FD24A-1738-9C4C-4795-58476CB4CCCC}"/>
              </a:ext>
            </a:extLst>
          </p:cNvPr>
          <p:cNvSpPr txBox="1"/>
          <p:nvPr/>
        </p:nvSpPr>
        <p:spPr>
          <a:xfrm>
            <a:off x="588264" y="5325741"/>
            <a:ext cx="5247458" cy="461665"/>
          </a:xfrm>
          <a:prstGeom prst="rect">
            <a:avLst/>
          </a:prstGeom>
          <a:noFill/>
        </p:spPr>
        <p:txBody>
          <a:bodyPr wrap="square">
            <a:spAutoFit/>
          </a:bodyPr>
          <a:lstStyle/>
          <a:p>
            <a:r>
              <a:rPr lang="en-GB" sz="1200" b="1" dirty="0">
                <a:solidFill>
                  <a:schemeClr val="bg1"/>
                </a:solidFill>
              </a:rPr>
              <a:t>Fluency</a:t>
            </a:r>
            <a:r>
              <a:rPr lang="en-GB" sz="1200" dirty="0">
                <a:solidFill>
                  <a:schemeClr val="bg1"/>
                </a:solidFill>
              </a:rPr>
              <a:t> – Is the generated text grammatically correct and easy to read?</a:t>
            </a:r>
            <a:br>
              <a:rPr lang="en-GB" sz="1200" dirty="0">
                <a:solidFill>
                  <a:schemeClr val="bg1"/>
                </a:solidFill>
              </a:rPr>
            </a:br>
            <a:r>
              <a:rPr lang="en-GB" sz="1200" i="1" dirty="0">
                <a:solidFill>
                  <a:schemeClr val="bg1"/>
                </a:solidFill>
              </a:rPr>
              <a:t>Example:</a:t>
            </a:r>
            <a:r>
              <a:rPr lang="en-GB" sz="1200" dirty="0">
                <a:solidFill>
                  <a:schemeClr val="bg1"/>
                </a:solidFill>
              </a:rPr>
              <a:t> "Model train Azure upload then works." → </a:t>
            </a:r>
            <a:r>
              <a:rPr lang="en-GB" sz="1200" b="1" dirty="0">
                <a:solidFill>
                  <a:schemeClr val="bg1"/>
                </a:solidFill>
              </a:rPr>
              <a:t>Poor fluency.</a:t>
            </a:r>
            <a:endParaRPr lang="en-GB" sz="1200" dirty="0">
              <a:solidFill>
                <a:schemeClr val="bg1"/>
              </a:solidFill>
            </a:endParaRPr>
          </a:p>
        </p:txBody>
      </p:sp>
      <p:sp>
        <p:nvSpPr>
          <p:cNvPr id="12" name="TextBox 11">
            <a:extLst>
              <a:ext uri="{FF2B5EF4-FFF2-40B4-BE49-F238E27FC236}">
                <a16:creationId xmlns:a16="http://schemas.microsoft.com/office/drawing/2014/main" id="{D12E9E06-3736-076F-5CCF-5B01D5AAC06E}"/>
              </a:ext>
            </a:extLst>
          </p:cNvPr>
          <p:cNvSpPr txBox="1"/>
          <p:nvPr/>
        </p:nvSpPr>
        <p:spPr>
          <a:xfrm>
            <a:off x="6096000" y="1727087"/>
            <a:ext cx="5507737" cy="646331"/>
          </a:xfrm>
          <a:prstGeom prst="rect">
            <a:avLst/>
          </a:prstGeom>
          <a:noFill/>
        </p:spPr>
        <p:txBody>
          <a:bodyPr wrap="square">
            <a:spAutoFit/>
          </a:bodyPr>
          <a:lstStyle/>
          <a:p>
            <a:r>
              <a:rPr lang="en-GB" sz="1200" b="1" dirty="0">
                <a:solidFill>
                  <a:schemeClr val="bg1"/>
                </a:solidFill>
              </a:rPr>
              <a:t>Coherence</a:t>
            </a:r>
            <a:r>
              <a:rPr lang="en-GB" sz="1200" dirty="0">
                <a:solidFill>
                  <a:schemeClr val="bg1"/>
                </a:solidFill>
              </a:rPr>
              <a:t> – Do the ideas in the response make sense together?</a:t>
            </a:r>
            <a:br>
              <a:rPr lang="en-GB" sz="1200" dirty="0">
                <a:solidFill>
                  <a:schemeClr val="bg1"/>
                </a:solidFill>
              </a:rPr>
            </a:br>
            <a:r>
              <a:rPr lang="en-GB" sz="1200" i="1" dirty="0">
                <a:solidFill>
                  <a:schemeClr val="bg1"/>
                </a:solidFill>
              </a:rPr>
              <a:t>Example:</a:t>
            </a:r>
            <a:r>
              <a:rPr lang="en-GB" sz="1200" dirty="0">
                <a:solidFill>
                  <a:schemeClr val="bg1"/>
                </a:solidFill>
              </a:rPr>
              <a:t> The AI says in one sentence that "generative AI does not need data" and in the next that "it requires millions of data points for training." → </a:t>
            </a:r>
            <a:r>
              <a:rPr lang="en-GB" sz="1200" b="1" dirty="0">
                <a:solidFill>
                  <a:schemeClr val="bg1"/>
                </a:solidFill>
              </a:rPr>
              <a:t>Poor coherence.</a:t>
            </a:r>
            <a:endParaRPr lang="en-GB" sz="1200" dirty="0">
              <a:solidFill>
                <a:schemeClr val="bg1"/>
              </a:solidFill>
            </a:endParaRPr>
          </a:p>
        </p:txBody>
      </p:sp>
      <p:sp>
        <p:nvSpPr>
          <p:cNvPr id="14" name="TextBox 13">
            <a:extLst>
              <a:ext uri="{FF2B5EF4-FFF2-40B4-BE49-F238E27FC236}">
                <a16:creationId xmlns:a16="http://schemas.microsoft.com/office/drawing/2014/main" id="{CDAD61E2-FFED-7E6E-1A3F-6F0629EE421C}"/>
              </a:ext>
            </a:extLst>
          </p:cNvPr>
          <p:cNvSpPr txBox="1"/>
          <p:nvPr/>
        </p:nvSpPr>
        <p:spPr>
          <a:xfrm>
            <a:off x="6096000" y="2926639"/>
            <a:ext cx="5507736" cy="1569660"/>
          </a:xfrm>
          <a:prstGeom prst="rect">
            <a:avLst/>
          </a:prstGeom>
          <a:noFill/>
        </p:spPr>
        <p:txBody>
          <a:bodyPr wrap="square">
            <a:spAutoFit/>
          </a:bodyPr>
          <a:lstStyle/>
          <a:p>
            <a:r>
              <a:rPr lang="en-GB" sz="1200" b="1" dirty="0">
                <a:solidFill>
                  <a:schemeClr val="bg1"/>
                </a:solidFill>
              </a:rPr>
              <a:t>Equivalence</a:t>
            </a:r>
            <a:r>
              <a:rPr lang="en-GB" sz="1200" dirty="0">
                <a:solidFill>
                  <a:schemeClr val="bg1"/>
                </a:solidFill>
              </a:rPr>
              <a:t> – Do two different responses mean the same thing, even if phrased differently?</a:t>
            </a:r>
            <a:br>
              <a:rPr lang="en-GB" sz="1200" dirty="0">
                <a:solidFill>
                  <a:schemeClr val="bg1"/>
                </a:solidFill>
              </a:rPr>
            </a:br>
            <a:r>
              <a:rPr lang="en-GB" sz="1200" i="1" dirty="0">
                <a:solidFill>
                  <a:schemeClr val="bg1"/>
                </a:solidFill>
              </a:rPr>
              <a:t>Example:</a:t>
            </a:r>
            <a:endParaRPr lang="en-GB" sz="1200" dirty="0">
              <a:solidFill>
                <a:schemeClr val="bg1"/>
              </a:solidFill>
            </a:endParaRPr>
          </a:p>
          <a:p>
            <a:pPr lvl="1">
              <a:buFont typeface="Arial" panose="020B0604020202020204" pitchFamily="34" charset="0"/>
              <a:buChar char="•"/>
            </a:pPr>
            <a:r>
              <a:rPr lang="en-GB" sz="1200" dirty="0">
                <a:solidFill>
                  <a:schemeClr val="bg1"/>
                </a:solidFill>
              </a:rPr>
              <a:t>Response 1: "Azure OpenAI is a service that allows you to use OpenAI models in Microsoft’s cloud."</a:t>
            </a:r>
          </a:p>
          <a:p>
            <a:pPr lvl="1">
              <a:buFont typeface="Arial" panose="020B0604020202020204" pitchFamily="34" charset="0"/>
              <a:buChar char="•"/>
            </a:pPr>
            <a:r>
              <a:rPr lang="en-GB" sz="1200" dirty="0">
                <a:solidFill>
                  <a:schemeClr val="bg1"/>
                </a:solidFill>
              </a:rPr>
              <a:t>Response 2: "Azure OpenAI provides access to OpenAI’s AI models through Microsoft’s infrastructure.”</a:t>
            </a:r>
          </a:p>
          <a:p>
            <a:pPr lvl="1"/>
            <a:r>
              <a:rPr lang="en-GB" sz="1200" dirty="0">
                <a:solidFill>
                  <a:schemeClr val="bg1"/>
                </a:solidFill>
              </a:rPr>
              <a:t>→ </a:t>
            </a:r>
            <a:r>
              <a:rPr lang="en-GB" sz="1200" b="1" dirty="0">
                <a:solidFill>
                  <a:schemeClr val="bg1"/>
                </a:solidFill>
              </a:rPr>
              <a:t>Good equivalence, because both responses convey the same meaning.</a:t>
            </a:r>
            <a:endParaRPr lang="en-GB" sz="1200" dirty="0">
              <a:solidFill>
                <a:schemeClr val="bg1"/>
              </a:solidFill>
            </a:endParaRPr>
          </a:p>
        </p:txBody>
      </p:sp>
      <p:sp>
        <p:nvSpPr>
          <p:cNvPr id="16" name="TextBox 15">
            <a:extLst>
              <a:ext uri="{FF2B5EF4-FFF2-40B4-BE49-F238E27FC236}">
                <a16:creationId xmlns:a16="http://schemas.microsoft.com/office/drawing/2014/main" id="{ACC7D3C5-5610-2116-F754-CA0ABB6E4FEE}"/>
              </a:ext>
            </a:extLst>
          </p:cNvPr>
          <p:cNvSpPr txBox="1"/>
          <p:nvPr/>
        </p:nvSpPr>
        <p:spPr>
          <a:xfrm>
            <a:off x="6096000" y="4957187"/>
            <a:ext cx="5507736" cy="830997"/>
          </a:xfrm>
          <a:prstGeom prst="rect">
            <a:avLst/>
          </a:prstGeom>
          <a:noFill/>
        </p:spPr>
        <p:txBody>
          <a:bodyPr wrap="square">
            <a:spAutoFit/>
          </a:bodyPr>
          <a:lstStyle/>
          <a:p>
            <a:r>
              <a:rPr lang="en-GB" sz="1200" b="1" dirty="0" err="1">
                <a:solidFill>
                  <a:schemeClr val="bg1"/>
                </a:solidFill>
              </a:rPr>
              <a:t>Groundedness</a:t>
            </a:r>
            <a:r>
              <a:rPr lang="en-GB" sz="1200" dirty="0">
                <a:solidFill>
                  <a:schemeClr val="bg1"/>
                </a:solidFill>
              </a:rPr>
              <a:t> – Is the AI’s response based on verifiable sources, or is it "hallucinating" information?</a:t>
            </a:r>
            <a:br>
              <a:rPr lang="en-GB" sz="1200" dirty="0">
                <a:solidFill>
                  <a:schemeClr val="bg1"/>
                </a:solidFill>
              </a:rPr>
            </a:br>
            <a:r>
              <a:rPr lang="en-GB" sz="1200" i="1" dirty="0">
                <a:solidFill>
                  <a:schemeClr val="bg1"/>
                </a:solidFill>
              </a:rPr>
              <a:t>Example:</a:t>
            </a:r>
            <a:r>
              <a:rPr lang="en-GB" sz="1200" dirty="0">
                <a:solidFill>
                  <a:schemeClr val="bg1"/>
                </a:solidFill>
              </a:rPr>
              <a:t> You ask for the official .NET roadmap, and the AI responds with something that isn’t in any official source. → </a:t>
            </a:r>
            <a:r>
              <a:rPr lang="en-GB" sz="1200" b="1" dirty="0">
                <a:solidFill>
                  <a:schemeClr val="bg1"/>
                </a:solidFill>
              </a:rPr>
              <a:t>Poor </a:t>
            </a:r>
            <a:r>
              <a:rPr lang="en-GB" sz="1200" b="1" dirty="0" err="1">
                <a:solidFill>
                  <a:schemeClr val="bg1"/>
                </a:solidFill>
              </a:rPr>
              <a:t>groundedness</a:t>
            </a:r>
            <a:r>
              <a:rPr lang="en-GB" sz="1200" b="1" dirty="0">
                <a:solidFill>
                  <a:schemeClr val="bg1"/>
                </a:solidFill>
              </a:rPr>
              <a:t>.</a:t>
            </a:r>
            <a:endParaRPr lang="en-GB" sz="1200" dirty="0">
              <a:solidFill>
                <a:schemeClr val="bg1"/>
              </a:solidFill>
            </a:endParaRPr>
          </a:p>
        </p:txBody>
      </p:sp>
    </p:spTree>
    <p:extLst>
      <p:ext uri="{BB962C8B-B14F-4D97-AF65-F5344CB8AC3E}">
        <p14:creationId xmlns:p14="http://schemas.microsoft.com/office/powerpoint/2010/main" val="18278882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CB5D9-8EF2-F51B-E56E-D1A5DEA84C20}"/>
              </a:ext>
            </a:extLst>
          </p:cNvPr>
          <p:cNvSpPr>
            <a:spLocks noGrp="1"/>
          </p:cNvSpPr>
          <p:nvPr>
            <p:ph type="title"/>
          </p:nvPr>
        </p:nvSpPr>
        <p:spPr/>
        <p:txBody>
          <a:bodyPr/>
          <a:lstStyle/>
          <a:p>
            <a:r>
              <a:rPr lang="en-GB" dirty="0"/>
              <a:t>03</a:t>
            </a:r>
          </a:p>
        </p:txBody>
      </p:sp>
      <p:sp>
        <p:nvSpPr>
          <p:cNvPr id="3" name="Content Placeholder 2">
            <a:extLst>
              <a:ext uri="{FF2B5EF4-FFF2-40B4-BE49-F238E27FC236}">
                <a16:creationId xmlns:a16="http://schemas.microsoft.com/office/drawing/2014/main" id="{1508DEEC-105D-8BE4-C42C-8178EE33D8D3}"/>
              </a:ext>
            </a:extLst>
          </p:cNvPr>
          <p:cNvSpPr>
            <a:spLocks noGrp="1"/>
          </p:cNvSpPr>
          <p:nvPr>
            <p:ph sz="quarter" idx="10"/>
          </p:nvPr>
        </p:nvSpPr>
        <p:spPr>
          <a:xfrm>
            <a:off x="1015181" y="3875282"/>
            <a:ext cx="10379838" cy="1881557"/>
          </a:xfrm>
        </p:spPr>
        <p:txBody>
          <a:bodyPr>
            <a:normAutofit fontScale="70000" lnSpcReduction="20000"/>
          </a:bodyPr>
          <a:lstStyle/>
          <a:p>
            <a:r>
              <a:rPr lang="en-GB" dirty="0"/>
              <a:t>Azure AI Foundry Evaluation options</a:t>
            </a:r>
          </a:p>
        </p:txBody>
      </p:sp>
    </p:spTree>
    <p:extLst>
      <p:ext uri="{BB962C8B-B14F-4D97-AF65-F5344CB8AC3E}">
        <p14:creationId xmlns:p14="http://schemas.microsoft.com/office/powerpoint/2010/main" val="3210049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93403C-1B24-8864-A426-DF5E92F6C55A}"/>
              </a:ext>
            </a:extLst>
          </p:cNvPr>
          <p:cNvPicPr>
            <a:picLocks noChangeAspect="1"/>
          </p:cNvPicPr>
          <p:nvPr/>
        </p:nvPicPr>
        <p:blipFill>
          <a:blip r:embed="rId2"/>
          <a:stretch>
            <a:fillRect/>
          </a:stretch>
        </p:blipFill>
        <p:spPr>
          <a:xfrm>
            <a:off x="-4704" y="-5098"/>
            <a:ext cx="12196704" cy="5676900"/>
          </a:xfrm>
          <a:prstGeom prst="rect">
            <a:avLst/>
          </a:prstGeom>
        </p:spPr>
      </p:pic>
      <p:pic>
        <p:nvPicPr>
          <p:cNvPr id="5122" name="Picture 2">
            <a:extLst>
              <a:ext uri="{FF2B5EF4-FFF2-40B4-BE49-F238E27FC236}">
                <a16:creationId xmlns:a16="http://schemas.microsoft.com/office/drawing/2014/main" id="{92F28A7E-8FA0-3611-5BA4-9AE7D423A0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3161" y="3071525"/>
            <a:ext cx="4541255" cy="340594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C0D91BC-5F17-5E18-21C0-691CE179BCCB}"/>
              </a:ext>
            </a:extLst>
          </p:cNvPr>
          <p:cNvSpPr/>
          <p:nvPr/>
        </p:nvSpPr>
        <p:spPr bwMode="auto">
          <a:xfrm>
            <a:off x="2423583" y="1153570"/>
            <a:ext cx="9607639" cy="1107583"/>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51122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creenshot of metrics results for the question answering scenario.">
            <a:extLst>
              <a:ext uri="{FF2B5EF4-FFF2-40B4-BE49-F238E27FC236}">
                <a16:creationId xmlns:a16="http://schemas.microsoft.com/office/drawing/2014/main" id="{A4E87DDB-ECD1-5AC8-60A0-A449112A13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6737" y="2740041"/>
            <a:ext cx="5297276" cy="338374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shot of the option to choose test data when creating a new evaluation.">
            <a:extLst>
              <a:ext uri="{FF2B5EF4-FFF2-40B4-BE49-F238E27FC236}">
                <a16:creationId xmlns:a16="http://schemas.microsoft.com/office/drawing/2014/main" id="{677B8F0B-D366-4200-9A91-C602908A16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1" y="1"/>
            <a:ext cx="6629400" cy="443191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967F30C-481D-C2C4-3019-411E67F68499}"/>
              </a:ext>
            </a:extLst>
          </p:cNvPr>
          <p:cNvPicPr>
            <a:picLocks noChangeAspect="1"/>
          </p:cNvPicPr>
          <p:nvPr/>
        </p:nvPicPr>
        <p:blipFill>
          <a:blip r:embed="rId4"/>
          <a:stretch>
            <a:fillRect/>
          </a:stretch>
        </p:blipFill>
        <p:spPr>
          <a:xfrm>
            <a:off x="6096000" y="1266302"/>
            <a:ext cx="5538788" cy="821688"/>
          </a:xfrm>
          <a:prstGeom prst="rect">
            <a:avLst/>
          </a:prstGeom>
        </p:spPr>
      </p:pic>
    </p:spTree>
    <p:extLst>
      <p:ext uri="{BB962C8B-B14F-4D97-AF65-F5344CB8AC3E}">
        <p14:creationId xmlns:p14="http://schemas.microsoft.com/office/powerpoint/2010/main" val="154916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creenshot of response scores in the at-a-glance summaries.">
            <a:extLst>
              <a:ext uri="{FF2B5EF4-FFF2-40B4-BE49-F238E27FC236}">
                <a16:creationId xmlns:a16="http://schemas.microsoft.com/office/drawing/2014/main" id="{6B72FEC0-8800-8A6C-B1AF-3E151F9605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0205"/>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79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A7730-EEAC-BCA5-04DC-46EC5BF0CE66}"/>
              </a:ext>
            </a:extLst>
          </p:cNvPr>
          <p:cNvSpPr>
            <a:spLocks noGrp="1"/>
          </p:cNvSpPr>
          <p:nvPr>
            <p:ph type="title"/>
          </p:nvPr>
        </p:nvSpPr>
        <p:spPr/>
        <p:txBody>
          <a:bodyPr>
            <a:normAutofit/>
          </a:bodyPr>
          <a:lstStyle/>
          <a:p>
            <a:r>
              <a:rPr lang="en-GB" dirty="0"/>
              <a:t>04</a:t>
            </a:r>
          </a:p>
        </p:txBody>
      </p:sp>
      <p:sp>
        <p:nvSpPr>
          <p:cNvPr id="3" name="Content Placeholder 2">
            <a:extLst>
              <a:ext uri="{FF2B5EF4-FFF2-40B4-BE49-F238E27FC236}">
                <a16:creationId xmlns:a16="http://schemas.microsoft.com/office/drawing/2014/main" id="{14D67DEC-D9E1-9B53-6077-D71214378D9B}"/>
              </a:ext>
            </a:extLst>
          </p:cNvPr>
          <p:cNvSpPr>
            <a:spLocks noGrp="1"/>
          </p:cNvSpPr>
          <p:nvPr>
            <p:ph sz="quarter" idx="10"/>
          </p:nvPr>
        </p:nvSpPr>
        <p:spPr/>
        <p:txBody>
          <a:bodyPr>
            <a:normAutofit fontScale="70000" lnSpcReduction="20000"/>
          </a:bodyPr>
          <a:lstStyle/>
          <a:p>
            <a:r>
              <a:rPr lang="en-GB" dirty="0"/>
              <a:t>Microsoft Extensions AI Evaluation</a:t>
            </a:r>
          </a:p>
        </p:txBody>
      </p:sp>
    </p:spTree>
    <p:extLst>
      <p:ext uri="{BB962C8B-B14F-4D97-AF65-F5344CB8AC3E}">
        <p14:creationId xmlns:p14="http://schemas.microsoft.com/office/powerpoint/2010/main" val="1025876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8E0AA5BD-E9A9-D7AD-F3C0-C9EEBA08619E}"/>
              </a:ext>
            </a:extLst>
          </p:cNvPr>
          <p:cNvGrpSpPr/>
          <p:nvPr/>
        </p:nvGrpSpPr>
        <p:grpSpPr>
          <a:xfrm>
            <a:off x="1898149" y="901816"/>
            <a:ext cx="8395702" cy="5331367"/>
            <a:chOff x="1898148" y="840380"/>
            <a:chExt cx="8395702" cy="5331367"/>
          </a:xfrm>
        </p:grpSpPr>
        <p:sp>
          <p:nvSpPr>
            <p:cNvPr id="3" name="TextBox 2">
              <a:extLst>
                <a:ext uri="{FF2B5EF4-FFF2-40B4-BE49-F238E27FC236}">
                  <a16:creationId xmlns:a16="http://schemas.microsoft.com/office/drawing/2014/main" id="{28527552-74D2-7998-FD78-7FBB23C42092}"/>
                </a:ext>
              </a:extLst>
            </p:cNvPr>
            <p:cNvSpPr txBox="1"/>
            <p:nvPr/>
          </p:nvSpPr>
          <p:spPr>
            <a:xfrm>
              <a:off x="1898151" y="840380"/>
              <a:ext cx="8395699" cy="646331"/>
            </a:xfrm>
            <a:prstGeom prst="rect">
              <a:avLst/>
            </a:prstGeom>
            <a:noFill/>
          </p:spPr>
          <p:txBody>
            <a:bodyPr wrap="square">
              <a:spAutoFit/>
            </a:bodyPr>
            <a:lstStyle/>
            <a:p>
              <a:r>
                <a:rPr lang="en-GB" b="1" dirty="0" err="1">
                  <a:solidFill>
                    <a:schemeClr val="bg1"/>
                  </a:solidFill>
                </a:rPr>
                <a:t>Microsoft.Extensions.AI.Evaluation</a:t>
              </a:r>
              <a:r>
                <a:rPr lang="en-GB" b="1" dirty="0">
                  <a:solidFill>
                    <a:schemeClr val="bg1"/>
                  </a:solidFill>
                </a:rPr>
                <a:t> </a:t>
              </a:r>
              <a:r>
                <a:rPr lang="en-GB" dirty="0">
                  <a:solidFill>
                    <a:schemeClr val="bg1"/>
                  </a:solidFill>
                </a:rPr>
                <a:t>– Defines the core abstractions and types for supporting evaluation.</a:t>
              </a:r>
            </a:p>
          </p:txBody>
        </p:sp>
        <p:sp>
          <p:nvSpPr>
            <p:cNvPr id="5" name="TextBox 4">
              <a:extLst>
                <a:ext uri="{FF2B5EF4-FFF2-40B4-BE49-F238E27FC236}">
                  <a16:creationId xmlns:a16="http://schemas.microsoft.com/office/drawing/2014/main" id="{082EF810-E569-5D8C-24C1-B0B5066D0ABE}"/>
                </a:ext>
              </a:extLst>
            </p:cNvPr>
            <p:cNvSpPr txBox="1"/>
            <p:nvPr/>
          </p:nvSpPr>
          <p:spPr>
            <a:xfrm>
              <a:off x="1898151" y="1734640"/>
              <a:ext cx="8395699" cy="923330"/>
            </a:xfrm>
            <a:prstGeom prst="rect">
              <a:avLst/>
            </a:prstGeom>
            <a:noFill/>
          </p:spPr>
          <p:txBody>
            <a:bodyPr wrap="square">
              <a:spAutoFit/>
            </a:bodyPr>
            <a:lstStyle/>
            <a:p>
              <a:r>
                <a:rPr lang="en-GB" b="1" dirty="0" err="1">
                  <a:solidFill>
                    <a:schemeClr val="bg1"/>
                  </a:solidFill>
                </a:rPr>
                <a:t>Microsoft.Extensions.AI.Evaluation.Quality</a:t>
              </a:r>
              <a:r>
                <a:rPr lang="en-GB" b="1" dirty="0">
                  <a:solidFill>
                    <a:schemeClr val="bg1"/>
                  </a:solidFill>
                </a:rPr>
                <a:t> </a:t>
              </a:r>
              <a:r>
                <a:rPr lang="en-GB" dirty="0">
                  <a:solidFill>
                    <a:schemeClr val="bg1"/>
                  </a:solidFill>
                </a:rPr>
                <a:t>– Contains evaluators that can be used to evaluate the quality of LLM responses in your projects including Relevance, Truth, Completeness, Fluency, Coherence, Equivalence and </a:t>
              </a:r>
              <a:r>
                <a:rPr lang="en-GB" dirty="0" err="1">
                  <a:solidFill>
                    <a:schemeClr val="bg1"/>
                  </a:solidFill>
                </a:rPr>
                <a:t>Groundedness</a:t>
              </a:r>
              <a:r>
                <a:rPr lang="en-GB" dirty="0">
                  <a:solidFill>
                    <a:schemeClr val="bg1"/>
                  </a:solidFill>
                </a:rPr>
                <a:t>.</a:t>
              </a:r>
            </a:p>
          </p:txBody>
        </p:sp>
        <p:sp>
          <p:nvSpPr>
            <p:cNvPr id="9" name="TextBox 8">
              <a:extLst>
                <a:ext uri="{FF2B5EF4-FFF2-40B4-BE49-F238E27FC236}">
                  <a16:creationId xmlns:a16="http://schemas.microsoft.com/office/drawing/2014/main" id="{7FC9B75B-3953-4A19-8B5F-8EBBBCD859ED}"/>
                </a:ext>
              </a:extLst>
            </p:cNvPr>
            <p:cNvSpPr txBox="1"/>
            <p:nvPr/>
          </p:nvSpPr>
          <p:spPr>
            <a:xfrm>
              <a:off x="1898149" y="3182898"/>
              <a:ext cx="8395699" cy="923330"/>
            </a:xfrm>
            <a:prstGeom prst="rect">
              <a:avLst/>
            </a:prstGeom>
            <a:noFill/>
          </p:spPr>
          <p:txBody>
            <a:bodyPr wrap="square">
              <a:spAutoFit/>
            </a:bodyPr>
            <a:lstStyle/>
            <a:p>
              <a:r>
                <a:rPr lang="en-GB" b="1" dirty="0" err="1">
                  <a:solidFill>
                    <a:schemeClr val="bg1"/>
                  </a:solidFill>
                </a:rPr>
                <a:t>Microsoft.Extensions.AI.Evaluation.Reporting</a:t>
              </a:r>
              <a:r>
                <a:rPr lang="en-GB" dirty="0">
                  <a:solidFill>
                    <a:schemeClr val="bg1"/>
                  </a:solidFill>
                </a:rPr>
                <a:t> – Contains support for caching LLM responses, storing the results of evaluations and generating reports from that data. Uses the </a:t>
              </a:r>
              <a:r>
                <a:rPr lang="en-GB" dirty="0" err="1">
                  <a:solidFill>
                    <a:schemeClr val="bg1"/>
                  </a:solidFill>
                </a:rPr>
                <a:t>FileSystem</a:t>
              </a:r>
              <a:r>
                <a:rPr lang="en-GB" dirty="0">
                  <a:solidFill>
                    <a:schemeClr val="bg1"/>
                  </a:solidFill>
                </a:rPr>
                <a:t> to store the data.</a:t>
              </a:r>
            </a:p>
          </p:txBody>
        </p:sp>
        <p:sp>
          <p:nvSpPr>
            <p:cNvPr id="13" name="TextBox 12">
              <a:extLst>
                <a:ext uri="{FF2B5EF4-FFF2-40B4-BE49-F238E27FC236}">
                  <a16:creationId xmlns:a16="http://schemas.microsoft.com/office/drawing/2014/main" id="{D7D352ED-E0A5-702B-3E46-2F2B440967F7}"/>
                </a:ext>
              </a:extLst>
            </p:cNvPr>
            <p:cNvSpPr txBox="1"/>
            <p:nvPr/>
          </p:nvSpPr>
          <p:spPr>
            <a:xfrm>
              <a:off x="1898148" y="5248417"/>
              <a:ext cx="8395699" cy="923330"/>
            </a:xfrm>
            <a:prstGeom prst="rect">
              <a:avLst/>
            </a:prstGeom>
            <a:noFill/>
          </p:spPr>
          <p:txBody>
            <a:bodyPr wrap="square">
              <a:spAutoFit/>
            </a:bodyPr>
            <a:lstStyle/>
            <a:p>
              <a:r>
                <a:rPr lang="en-GB" b="1" dirty="0" err="1">
                  <a:solidFill>
                    <a:schemeClr val="bg1"/>
                  </a:solidFill>
                </a:rPr>
                <a:t>Microsoft.Extensions.AI.Evaluation.Console</a:t>
              </a:r>
              <a:r>
                <a:rPr lang="en-GB" b="1" dirty="0">
                  <a:solidFill>
                    <a:schemeClr val="bg1"/>
                  </a:solidFill>
                </a:rPr>
                <a:t> </a:t>
              </a:r>
              <a:r>
                <a:rPr lang="en-GB" dirty="0">
                  <a:solidFill>
                    <a:schemeClr val="bg1"/>
                  </a:solidFill>
                </a:rPr>
                <a:t>– A command line dotnet tool for generating reports and managing evaluation data.</a:t>
              </a:r>
            </a:p>
            <a:p>
              <a:r>
                <a:rPr lang="en-GB" dirty="0">
                  <a:solidFill>
                    <a:schemeClr val="bg1"/>
                  </a:solidFill>
                </a:rPr>
                <a:t>	https://</a:t>
              </a:r>
              <a:r>
                <a:rPr lang="en-GB" dirty="0" err="1">
                  <a:solidFill>
                    <a:schemeClr val="bg1"/>
                  </a:solidFill>
                </a:rPr>
                <a:t>github.com</a:t>
              </a:r>
              <a:r>
                <a:rPr lang="en-GB" dirty="0">
                  <a:solidFill>
                    <a:schemeClr val="bg1"/>
                  </a:solidFill>
                </a:rPr>
                <a:t>/dotnet/extensions/issues/5933</a:t>
              </a:r>
            </a:p>
          </p:txBody>
        </p:sp>
        <p:sp>
          <p:nvSpPr>
            <p:cNvPr id="16" name="TextBox 15">
              <a:extLst>
                <a:ext uri="{FF2B5EF4-FFF2-40B4-BE49-F238E27FC236}">
                  <a16:creationId xmlns:a16="http://schemas.microsoft.com/office/drawing/2014/main" id="{9AFB6C5F-3381-1F0C-793B-6A6683D51D30}"/>
                </a:ext>
              </a:extLst>
            </p:cNvPr>
            <p:cNvSpPr txBox="1"/>
            <p:nvPr/>
          </p:nvSpPr>
          <p:spPr>
            <a:xfrm>
              <a:off x="1898149" y="4354157"/>
              <a:ext cx="6811766" cy="646331"/>
            </a:xfrm>
            <a:prstGeom prst="rect">
              <a:avLst/>
            </a:prstGeom>
            <a:noFill/>
          </p:spPr>
          <p:txBody>
            <a:bodyPr wrap="square">
              <a:spAutoFit/>
            </a:bodyPr>
            <a:lstStyle/>
            <a:p>
              <a:r>
                <a:rPr lang="en-GB" b="1" dirty="0" err="1">
                  <a:solidFill>
                    <a:schemeClr val="bg1"/>
                  </a:solidFill>
                </a:rPr>
                <a:t>Microsoft.Extensions.AI.Evaluation.Reporting.Azure</a:t>
              </a:r>
              <a:r>
                <a:rPr lang="en-GB" b="1" dirty="0">
                  <a:solidFill>
                    <a:schemeClr val="bg1"/>
                  </a:solidFill>
                </a:rPr>
                <a:t> </a:t>
              </a:r>
              <a:r>
                <a:rPr lang="en-GB" dirty="0">
                  <a:solidFill>
                    <a:schemeClr val="bg1"/>
                  </a:solidFill>
                </a:rPr>
                <a:t>– Same as Reporting but uses Azure Storage to store the data.</a:t>
              </a:r>
              <a:endParaRPr lang="en-GB" b="1" dirty="0">
                <a:solidFill>
                  <a:schemeClr val="bg1"/>
                </a:solidFill>
              </a:endParaRPr>
            </a:p>
          </p:txBody>
        </p:sp>
      </p:grpSp>
    </p:spTree>
    <p:extLst>
      <p:ext uri="{BB962C8B-B14F-4D97-AF65-F5344CB8AC3E}">
        <p14:creationId xmlns:p14="http://schemas.microsoft.com/office/powerpoint/2010/main" val="1680489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A black background with a black square&#10;&#10;Description automatically generated with medium confidence">
            <a:extLst>
              <a:ext uri="{FF2B5EF4-FFF2-40B4-BE49-F238E27FC236}">
                <a16:creationId xmlns:a16="http://schemas.microsoft.com/office/drawing/2014/main" id="{147BAB0B-AD2C-267B-E3AE-72D47CAF76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28818" y="622537"/>
            <a:ext cx="889000" cy="812800"/>
          </a:xfrm>
          <a:prstGeom prst="rect">
            <a:avLst/>
          </a:prstGeom>
        </p:spPr>
      </p:pic>
      <p:pic>
        <p:nvPicPr>
          <p:cNvPr id="14" name="Picture 13" descr="A logo with a rocket and lines&#10;&#10;Description automatically generated">
            <a:extLst>
              <a:ext uri="{FF2B5EF4-FFF2-40B4-BE49-F238E27FC236}">
                <a16:creationId xmlns:a16="http://schemas.microsoft.com/office/drawing/2014/main" id="{5317DCEA-A228-510C-208F-1CAAE67B78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2138" y="330947"/>
            <a:ext cx="1712632" cy="1712632"/>
          </a:xfrm>
          <a:prstGeom prst="rect">
            <a:avLst/>
          </a:prstGeom>
        </p:spPr>
      </p:pic>
      <p:grpSp>
        <p:nvGrpSpPr>
          <p:cNvPr id="22" name="Group 21">
            <a:extLst>
              <a:ext uri="{FF2B5EF4-FFF2-40B4-BE49-F238E27FC236}">
                <a16:creationId xmlns:a16="http://schemas.microsoft.com/office/drawing/2014/main" id="{6C13BB8D-304B-3EE9-A2F8-96CA447A38CA}"/>
              </a:ext>
            </a:extLst>
          </p:cNvPr>
          <p:cNvGrpSpPr/>
          <p:nvPr/>
        </p:nvGrpSpPr>
        <p:grpSpPr>
          <a:xfrm>
            <a:off x="5354170" y="5061434"/>
            <a:ext cx="1483659" cy="1483659"/>
            <a:chOff x="5163671" y="3429000"/>
            <a:chExt cx="1483659" cy="1483659"/>
          </a:xfrm>
        </p:grpSpPr>
        <p:sp>
          <p:nvSpPr>
            <p:cNvPr id="21" name="Oval 20">
              <a:extLst>
                <a:ext uri="{FF2B5EF4-FFF2-40B4-BE49-F238E27FC236}">
                  <a16:creationId xmlns:a16="http://schemas.microsoft.com/office/drawing/2014/main" id="{E7317C0A-81DE-DF71-E627-24733DDBE720}"/>
                </a:ext>
              </a:extLst>
            </p:cNvPr>
            <p:cNvSpPr/>
            <p:nvPr/>
          </p:nvSpPr>
          <p:spPr>
            <a:xfrm>
              <a:off x="5163671" y="3429000"/>
              <a:ext cx="1483659" cy="1483659"/>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0" name="Picture 19" descr="A white rocket with dots and lines&#10;&#10;Description automatically generated">
              <a:extLst>
                <a:ext uri="{FF2B5EF4-FFF2-40B4-BE49-F238E27FC236}">
                  <a16:creationId xmlns:a16="http://schemas.microsoft.com/office/drawing/2014/main" id="{CB42022E-A7D5-AFF8-4781-02BFE8213F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3796" y="3821611"/>
              <a:ext cx="763407" cy="698436"/>
            </a:xfrm>
            <a:prstGeom prst="rect">
              <a:avLst/>
            </a:prstGeom>
          </p:spPr>
        </p:pic>
      </p:grpSp>
      <p:pic>
        <p:nvPicPr>
          <p:cNvPr id="39" name="Picture 38" descr="A person in a black jacket&#10;&#10;Description automatically generated">
            <a:extLst>
              <a:ext uri="{FF2B5EF4-FFF2-40B4-BE49-F238E27FC236}">
                <a16:creationId xmlns:a16="http://schemas.microsoft.com/office/drawing/2014/main" id="{FC69C092-6318-6033-0C1D-67E8F164A5E6}"/>
              </a:ext>
            </a:extLst>
          </p:cNvPr>
          <p:cNvPicPr>
            <a:picLocks noChangeAspect="1"/>
          </p:cNvPicPr>
          <p:nvPr/>
        </p:nvPicPr>
        <p:blipFill rotWithShape="1">
          <a:blip r:embed="rId6">
            <a:extLst>
              <a:ext uri="{28A0092B-C50C-407E-A947-70E740481C1C}">
                <a14:useLocalDpi xmlns:a14="http://schemas.microsoft.com/office/drawing/2010/main" val="0"/>
              </a:ext>
            </a:extLst>
          </a:blip>
          <a:srcRect r="28567" b="72026"/>
          <a:stretch/>
        </p:blipFill>
        <p:spPr>
          <a:xfrm>
            <a:off x="2978567" y="2839089"/>
            <a:ext cx="1483659" cy="1488487"/>
          </a:xfrm>
          <a:prstGeom prst="ellipse">
            <a:avLst/>
          </a:prstGeom>
          <a:solidFill>
            <a:schemeClr val="accent6"/>
          </a:solidFill>
          <a:ln w="19050">
            <a:noFill/>
          </a:ln>
        </p:spPr>
      </p:pic>
      <p:grpSp>
        <p:nvGrpSpPr>
          <p:cNvPr id="54" name="Group 53">
            <a:extLst>
              <a:ext uri="{FF2B5EF4-FFF2-40B4-BE49-F238E27FC236}">
                <a16:creationId xmlns:a16="http://schemas.microsoft.com/office/drawing/2014/main" id="{33F279B6-0AF6-C1A2-E32C-9FDDE0B37AC9}"/>
              </a:ext>
            </a:extLst>
          </p:cNvPr>
          <p:cNvGrpSpPr/>
          <p:nvPr/>
        </p:nvGrpSpPr>
        <p:grpSpPr>
          <a:xfrm>
            <a:off x="3526298" y="1124804"/>
            <a:ext cx="2704549" cy="1646987"/>
            <a:chOff x="5256110" y="3031434"/>
            <a:chExt cx="2704549" cy="1646987"/>
          </a:xfrm>
        </p:grpSpPr>
        <p:sp>
          <p:nvSpPr>
            <p:cNvPr id="40" name="TextBox 39">
              <a:extLst>
                <a:ext uri="{FF2B5EF4-FFF2-40B4-BE49-F238E27FC236}">
                  <a16:creationId xmlns:a16="http://schemas.microsoft.com/office/drawing/2014/main" id="{8FBF686D-6F37-B651-94B3-1210794F596A}"/>
                </a:ext>
              </a:extLst>
            </p:cNvPr>
            <p:cNvSpPr txBox="1"/>
            <p:nvPr/>
          </p:nvSpPr>
          <p:spPr>
            <a:xfrm>
              <a:off x="5688110" y="3124324"/>
              <a:ext cx="2272549"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Montserrat" pitchFamily="2" charset="77"/>
                  <a:ea typeface="+mn-ea"/>
                  <a:cs typeface="+mn-cs"/>
                </a:rPr>
                <a:t>www.linkedin.com/in/</a:t>
              </a:r>
              <a:r>
                <a:rPr kumimoji="0" lang="en-GB" sz="1000" b="0" i="0" u="none" strike="noStrike" kern="1200" cap="none" spc="0" normalizeH="0" baseline="0" noProof="0" dirty="0" err="1">
                  <a:ln>
                    <a:noFill/>
                  </a:ln>
                  <a:solidFill>
                    <a:srgbClr val="000000"/>
                  </a:solidFill>
                  <a:effectLst/>
                  <a:uLnTx/>
                  <a:uFillTx/>
                  <a:latin typeface="Montserrat" pitchFamily="2" charset="77"/>
                  <a:ea typeface="+mn-ea"/>
                  <a:cs typeface="+mn-cs"/>
                </a:rPr>
                <a:t>luismanez</a:t>
              </a:r>
              <a:endParaRPr kumimoji="0" lang="en-GB" sz="1000" b="0" i="0" u="none" strike="noStrike" kern="1200" cap="none" spc="0" normalizeH="0" baseline="0" noProof="0" dirty="0">
                <a:ln>
                  <a:noFill/>
                </a:ln>
                <a:solidFill>
                  <a:srgbClr val="000000"/>
                </a:solidFill>
                <a:effectLst/>
                <a:uLnTx/>
                <a:uFillTx/>
                <a:latin typeface="Montserrat" pitchFamily="2" charset="77"/>
                <a:ea typeface="+mn-ea"/>
                <a:cs typeface="+mn-cs"/>
              </a:endParaRPr>
            </a:p>
          </p:txBody>
        </p:sp>
        <p:pic>
          <p:nvPicPr>
            <p:cNvPr id="41" name="Picture 40">
              <a:extLst>
                <a:ext uri="{FF2B5EF4-FFF2-40B4-BE49-F238E27FC236}">
                  <a16:creationId xmlns:a16="http://schemas.microsoft.com/office/drawing/2014/main" id="{F2E7E5D4-4536-B95D-7579-6463C2355D72}"/>
                </a:ext>
              </a:extLst>
            </p:cNvPr>
            <p:cNvPicPr>
              <a:picLocks noChangeAspect="1"/>
            </p:cNvPicPr>
            <p:nvPr/>
          </p:nvPicPr>
          <p:blipFill>
            <a:blip r:embed="rId7"/>
            <a:stretch>
              <a:fillRect/>
            </a:stretch>
          </p:blipFill>
          <p:spPr>
            <a:xfrm>
              <a:off x="5256110" y="3816946"/>
              <a:ext cx="432000" cy="432000"/>
            </a:xfrm>
            <a:prstGeom prst="rect">
              <a:avLst/>
            </a:prstGeom>
          </p:spPr>
        </p:pic>
        <p:pic>
          <p:nvPicPr>
            <p:cNvPr id="42" name="Picture 41">
              <a:extLst>
                <a:ext uri="{FF2B5EF4-FFF2-40B4-BE49-F238E27FC236}">
                  <a16:creationId xmlns:a16="http://schemas.microsoft.com/office/drawing/2014/main" id="{8AE9E3D4-BB5B-52F5-9819-D739ED62F219}"/>
                </a:ext>
              </a:extLst>
            </p:cNvPr>
            <p:cNvPicPr>
              <a:picLocks noChangeAspect="1"/>
            </p:cNvPicPr>
            <p:nvPr/>
          </p:nvPicPr>
          <p:blipFill>
            <a:blip r:embed="rId8"/>
            <a:stretch>
              <a:fillRect/>
            </a:stretch>
          </p:blipFill>
          <p:spPr>
            <a:xfrm>
              <a:off x="5256110" y="3031434"/>
              <a:ext cx="432000" cy="432000"/>
            </a:xfrm>
            <a:prstGeom prst="rect">
              <a:avLst/>
            </a:prstGeom>
          </p:spPr>
        </p:pic>
        <p:pic>
          <p:nvPicPr>
            <p:cNvPr id="43" name="Picture 42">
              <a:extLst>
                <a:ext uri="{FF2B5EF4-FFF2-40B4-BE49-F238E27FC236}">
                  <a16:creationId xmlns:a16="http://schemas.microsoft.com/office/drawing/2014/main" id="{ED57A228-4073-CFEA-903C-6A3C10A56840}"/>
                </a:ext>
              </a:extLst>
            </p:cNvPr>
            <p:cNvPicPr>
              <a:picLocks noChangeAspect="1"/>
            </p:cNvPicPr>
            <p:nvPr/>
          </p:nvPicPr>
          <p:blipFill>
            <a:blip r:embed="rId9"/>
            <a:stretch>
              <a:fillRect/>
            </a:stretch>
          </p:blipFill>
          <p:spPr>
            <a:xfrm>
              <a:off x="5256110" y="4246421"/>
              <a:ext cx="432000" cy="432000"/>
            </a:xfrm>
            <a:prstGeom prst="rect">
              <a:avLst/>
            </a:prstGeom>
          </p:spPr>
        </p:pic>
        <p:pic>
          <p:nvPicPr>
            <p:cNvPr id="44" name="Picture 43">
              <a:extLst>
                <a:ext uri="{FF2B5EF4-FFF2-40B4-BE49-F238E27FC236}">
                  <a16:creationId xmlns:a16="http://schemas.microsoft.com/office/drawing/2014/main" id="{022D62B2-832F-C541-312D-4217BF1B0BCC}"/>
                </a:ext>
              </a:extLst>
            </p:cNvPr>
            <p:cNvPicPr>
              <a:picLocks/>
            </p:cNvPicPr>
            <p:nvPr/>
          </p:nvPicPr>
          <p:blipFill>
            <a:blip r:embed="rId10"/>
            <a:stretch>
              <a:fillRect/>
            </a:stretch>
          </p:blipFill>
          <p:spPr>
            <a:xfrm>
              <a:off x="5309897" y="3459396"/>
              <a:ext cx="324000" cy="362525"/>
            </a:xfrm>
            <a:prstGeom prst="rect">
              <a:avLst/>
            </a:prstGeom>
          </p:spPr>
        </p:pic>
        <p:sp>
          <p:nvSpPr>
            <p:cNvPr id="45" name="TextBox 44">
              <a:extLst>
                <a:ext uri="{FF2B5EF4-FFF2-40B4-BE49-F238E27FC236}">
                  <a16:creationId xmlns:a16="http://schemas.microsoft.com/office/drawing/2014/main" id="{B100349E-A996-9487-5255-50EC67C93708}"/>
                </a:ext>
              </a:extLst>
            </p:cNvPr>
            <p:cNvSpPr txBox="1"/>
            <p:nvPr/>
          </p:nvSpPr>
          <p:spPr>
            <a:xfrm>
              <a:off x="5688110" y="3496054"/>
              <a:ext cx="2272549"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err="1">
                  <a:ln>
                    <a:noFill/>
                  </a:ln>
                  <a:solidFill>
                    <a:srgbClr val="000000"/>
                  </a:solidFill>
                  <a:effectLst/>
                  <a:uLnTx/>
                  <a:uFillTx/>
                  <a:latin typeface="Montserrat" pitchFamily="2" charset="77"/>
                  <a:ea typeface="+mn-ea"/>
                  <a:cs typeface="+mn-cs"/>
                </a:rPr>
                <a:t>luis.manez@outlook.com</a:t>
              </a:r>
              <a:endParaRPr kumimoji="0" lang="en-GB" sz="1000" b="0" i="0" u="none" strike="noStrike" kern="1200" cap="none" spc="0" normalizeH="0" baseline="0" noProof="0" dirty="0">
                <a:ln>
                  <a:noFill/>
                </a:ln>
                <a:solidFill>
                  <a:srgbClr val="000000"/>
                </a:solidFill>
                <a:effectLst/>
                <a:uLnTx/>
                <a:uFillTx/>
                <a:latin typeface="Montserrat" pitchFamily="2" charset="77"/>
                <a:ea typeface="+mn-ea"/>
                <a:cs typeface="+mn-cs"/>
              </a:endParaRPr>
            </a:p>
          </p:txBody>
        </p:sp>
        <p:sp>
          <p:nvSpPr>
            <p:cNvPr id="46" name="TextBox 45">
              <a:extLst>
                <a:ext uri="{FF2B5EF4-FFF2-40B4-BE49-F238E27FC236}">
                  <a16:creationId xmlns:a16="http://schemas.microsoft.com/office/drawing/2014/main" id="{8D18FA42-8F5C-1DBC-4829-8B3F53801020}"/>
                </a:ext>
              </a:extLst>
            </p:cNvPr>
            <p:cNvSpPr txBox="1"/>
            <p:nvPr/>
          </p:nvSpPr>
          <p:spPr>
            <a:xfrm>
              <a:off x="5688110" y="3884746"/>
              <a:ext cx="2272549"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err="1">
                  <a:ln>
                    <a:noFill/>
                  </a:ln>
                  <a:solidFill>
                    <a:srgbClr val="000000"/>
                  </a:solidFill>
                  <a:effectLst/>
                  <a:uLnTx/>
                  <a:uFillTx/>
                  <a:latin typeface="Montserrat" pitchFamily="2" charset="77"/>
                  <a:ea typeface="+mn-ea"/>
                  <a:cs typeface="+mn-cs"/>
                </a:rPr>
                <a:t>github.com</a:t>
              </a:r>
              <a:r>
                <a:rPr kumimoji="0" lang="en-GB" sz="1000" b="0" i="0" u="none" strike="noStrike" kern="1200" cap="none" spc="0" normalizeH="0" baseline="0" noProof="0" dirty="0">
                  <a:ln>
                    <a:noFill/>
                  </a:ln>
                  <a:solidFill>
                    <a:srgbClr val="000000"/>
                  </a:solidFill>
                  <a:effectLst/>
                  <a:uLnTx/>
                  <a:uFillTx/>
                  <a:latin typeface="Montserrat" pitchFamily="2" charset="77"/>
                  <a:ea typeface="+mn-ea"/>
                  <a:cs typeface="+mn-cs"/>
                </a:rPr>
                <a:t>/</a:t>
              </a:r>
              <a:r>
                <a:rPr kumimoji="0" lang="en-GB" sz="1000" b="0" i="0" u="none" strike="noStrike" kern="1200" cap="none" spc="0" normalizeH="0" baseline="0" noProof="0" dirty="0" err="1">
                  <a:ln>
                    <a:noFill/>
                  </a:ln>
                  <a:solidFill>
                    <a:srgbClr val="000000"/>
                  </a:solidFill>
                  <a:effectLst/>
                  <a:uLnTx/>
                  <a:uFillTx/>
                  <a:latin typeface="Montserrat" pitchFamily="2" charset="77"/>
                  <a:ea typeface="+mn-ea"/>
                  <a:cs typeface="+mn-cs"/>
                </a:rPr>
                <a:t>luismanez</a:t>
              </a:r>
              <a:endParaRPr kumimoji="0" lang="en-GB" sz="1000" b="0" i="0" u="none" strike="noStrike" kern="1200" cap="none" spc="0" normalizeH="0" baseline="0" noProof="0" dirty="0">
                <a:ln>
                  <a:noFill/>
                </a:ln>
                <a:solidFill>
                  <a:srgbClr val="000000"/>
                </a:solidFill>
                <a:effectLst/>
                <a:uLnTx/>
                <a:uFillTx/>
                <a:latin typeface="Montserrat" pitchFamily="2" charset="77"/>
                <a:ea typeface="+mn-ea"/>
                <a:cs typeface="+mn-cs"/>
              </a:endParaRPr>
            </a:p>
          </p:txBody>
        </p:sp>
        <p:sp>
          <p:nvSpPr>
            <p:cNvPr id="47" name="TextBox 46">
              <a:extLst>
                <a:ext uri="{FF2B5EF4-FFF2-40B4-BE49-F238E27FC236}">
                  <a16:creationId xmlns:a16="http://schemas.microsoft.com/office/drawing/2014/main" id="{EF3888DE-E27C-D081-431E-3EB1805D794A}"/>
                </a:ext>
              </a:extLst>
            </p:cNvPr>
            <p:cNvSpPr txBox="1"/>
            <p:nvPr/>
          </p:nvSpPr>
          <p:spPr>
            <a:xfrm>
              <a:off x="5688110" y="4278479"/>
              <a:ext cx="2272549"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err="1">
                  <a:ln>
                    <a:noFill/>
                  </a:ln>
                  <a:solidFill>
                    <a:srgbClr val="000000"/>
                  </a:solidFill>
                  <a:effectLst/>
                  <a:uLnTx/>
                  <a:uFillTx/>
                  <a:latin typeface="Montserrat" pitchFamily="2" charset="77"/>
                  <a:ea typeface="+mn-ea"/>
                  <a:cs typeface="+mn-cs"/>
                </a:rPr>
                <a:t>twitter.com</a:t>
              </a:r>
              <a:r>
                <a:rPr kumimoji="0" lang="en-GB" sz="1000" b="0" i="0" u="none" strike="noStrike" kern="1200" cap="none" spc="0" normalizeH="0" baseline="0" noProof="0" dirty="0">
                  <a:ln>
                    <a:noFill/>
                  </a:ln>
                  <a:solidFill>
                    <a:srgbClr val="000000"/>
                  </a:solidFill>
                  <a:effectLst/>
                  <a:uLnTx/>
                  <a:uFillTx/>
                  <a:latin typeface="Montserrat" pitchFamily="2" charset="77"/>
                  <a:ea typeface="+mn-ea"/>
                  <a:cs typeface="+mn-cs"/>
                </a:rPr>
                <a:t>/</a:t>
              </a:r>
              <a:r>
                <a:rPr kumimoji="0" lang="en-GB" sz="1000" b="0" i="0" u="none" strike="noStrike" kern="1200" cap="none" spc="0" normalizeH="0" baseline="0" noProof="0" dirty="0" err="1">
                  <a:ln>
                    <a:noFill/>
                  </a:ln>
                  <a:solidFill>
                    <a:srgbClr val="000000"/>
                  </a:solidFill>
                  <a:effectLst/>
                  <a:uLnTx/>
                  <a:uFillTx/>
                  <a:latin typeface="Montserrat" pitchFamily="2" charset="77"/>
                  <a:ea typeface="+mn-ea"/>
                  <a:cs typeface="+mn-cs"/>
                </a:rPr>
                <a:t>luismanez</a:t>
              </a:r>
              <a:endParaRPr kumimoji="0" lang="en-GB" sz="1000" b="0" i="0" u="none" strike="noStrike" kern="1200" cap="none" spc="0" normalizeH="0" baseline="0" noProof="0" dirty="0">
                <a:ln>
                  <a:noFill/>
                </a:ln>
                <a:solidFill>
                  <a:srgbClr val="000000"/>
                </a:solidFill>
                <a:effectLst/>
                <a:uLnTx/>
                <a:uFillTx/>
                <a:latin typeface="Montserrat" pitchFamily="2" charset="77"/>
                <a:ea typeface="+mn-ea"/>
                <a:cs typeface="+mn-cs"/>
              </a:endParaRPr>
            </a:p>
          </p:txBody>
        </p:sp>
      </p:grpSp>
      <p:grpSp>
        <p:nvGrpSpPr>
          <p:cNvPr id="49" name="Group 48">
            <a:extLst>
              <a:ext uri="{FF2B5EF4-FFF2-40B4-BE49-F238E27FC236}">
                <a16:creationId xmlns:a16="http://schemas.microsoft.com/office/drawing/2014/main" id="{D2D79F2E-6CAB-94F8-B1BF-8905CBC14587}"/>
              </a:ext>
            </a:extLst>
          </p:cNvPr>
          <p:cNvGrpSpPr/>
          <p:nvPr/>
        </p:nvGrpSpPr>
        <p:grpSpPr>
          <a:xfrm>
            <a:off x="-123221" y="2839088"/>
            <a:ext cx="3065930" cy="1041373"/>
            <a:chOff x="358588" y="2500250"/>
            <a:chExt cx="3065930" cy="1041373"/>
          </a:xfrm>
        </p:grpSpPr>
        <p:sp>
          <p:nvSpPr>
            <p:cNvPr id="51" name="TextBox 50">
              <a:extLst>
                <a:ext uri="{FF2B5EF4-FFF2-40B4-BE49-F238E27FC236}">
                  <a16:creationId xmlns:a16="http://schemas.microsoft.com/office/drawing/2014/main" id="{DF55ACF7-3957-AA08-1B72-1FE518CD9E9D}"/>
                </a:ext>
              </a:extLst>
            </p:cNvPr>
            <p:cNvSpPr txBox="1"/>
            <p:nvPr/>
          </p:nvSpPr>
          <p:spPr>
            <a:xfrm>
              <a:off x="514098" y="2500250"/>
              <a:ext cx="2910420"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000000"/>
                  </a:solidFill>
                  <a:effectLst/>
                  <a:uLnTx/>
                  <a:uFillTx/>
                  <a:latin typeface="Montserrat" pitchFamily="2" charset="77"/>
                  <a:ea typeface="+mn-ea"/>
                  <a:cs typeface="+mn-cs"/>
                </a:rPr>
                <a:t>Luis Mañez</a:t>
              </a:r>
            </a:p>
          </p:txBody>
        </p:sp>
        <p:sp>
          <p:nvSpPr>
            <p:cNvPr id="52" name="TextBox 51">
              <a:extLst>
                <a:ext uri="{FF2B5EF4-FFF2-40B4-BE49-F238E27FC236}">
                  <a16:creationId xmlns:a16="http://schemas.microsoft.com/office/drawing/2014/main" id="{1CE72B01-51ED-6439-AF76-5B41BA611C4D}"/>
                </a:ext>
              </a:extLst>
            </p:cNvPr>
            <p:cNvSpPr txBox="1"/>
            <p:nvPr/>
          </p:nvSpPr>
          <p:spPr>
            <a:xfrm>
              <a:off x="788894" y="2977317"/>
              <a:ext cx="2635623" cy="276999"/>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Montserrat" pitchFamily="2" charset="77"/>
                  <a:ea typeface="+mn-ea"/>
                  <a:cs typeface="+mn-cs"/>
                </a:rPr>
                <a:t>RocketMind Academy CTO</a:t>
              </a:r>
            </a:p>
          </p:txBody>
        </p:sp>
        <p:sp>
          <p:nvSpPr>
            <p:cNvPr id="53" name="TextBox 52">
              <a:extLst>
                <a:ext uri="{FF2B5EF4-FFF2-40B4-BE49-F238E27FC236}">
                  <a16:creationId xmlns:a16="http://schemas.microsoft.com/office/drawing/2014/main" id="{FAD571D3-12A7-0FD4-3B33-37A96F938352}"/>
                </a:ext>
              </a:extLst>
            </p:cNvPr>
            <p:cNvSpPr txBox="1"/>
            <p:nvPr/>
          </p:nvSpPr>
          <p:spPr>
            <a:xfrm>
              <a:off x="358588" y="3264624"/>
              <a:ext cx="3065929" cy="276999"/>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Montserrat" pitchFamily="2" charset="77"/>
                  <a:ea typeface="+mn-ea"/>
                  <a:cs typeface="+mn-cs"/>
                </a:rPr>
                <a:t>Azure AI + M365 Development MVP</a:t>
              </a:r>
            </a:p>
          </p:txBody>
        </p:sp>
      </p:grpSp>
      <p:pic>
        <p:nvPicPr>
          <p:cNvPr id="1027" name="Picture 3" descr="Profile photo of Rubén Toribio Gallardo">
            <a:extLst>
              <a:ext uri="{FF2B5EF4-FFF2-40B4-BE49-F238E27FC236}">
                <a16:creationId xmlns:a16="http://schemas.microsoft.com/office/drawing/2014/main" id="{F719F812-E6F2-9DCD-6D92-A1A6D65EFBC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24945" y="2839088"/>
            <a:ext cx="1488488" cy="1488488"/>
          </a:xfrm>
          <a:prstGeom prst="ellipse">
            <a:avLst/>
          </a:prstGeom>
          <a:noFill/>
          <a:extLst>
            <a:ext uri="{909E8E84-426E-40DD-AFC4-6F175D3DCCD1}">
              <a14:hiddenFill xmlns:a14="http://schemas.microsoft.com/office/drawing/2010/main">
                <a:solidFill>
                  <a:srgbClr val="FFFFFF"/>
                </a:solidFill>
              </a14:hiddenFill>
            </a:ext>
          </a:extLst>
        </p:spPr>
      </p:pic>
      <p:cxnSp>
        <p:nvCxnSpPr>
          <p:cNvPr id="60" name="Curved Connector 59">
            <a:extLst>
              <a:ext uri="{FF2B5EF4-FFF2-40B4-BE49-F238E27FC236}">
                <a16:creationId xmlns:a16="http://schemas.microsoft.com/office/drawing/2014/main" id="{5E9E91D6-3AAA-FFEF-5502-C5FC756436EA}"/>
              </a:ext>
            </a:extLst>
          </p:cNvPr>
          <p:cNvCxnSpPr>
            <a:cxnSpLocks/>
            <a:stCxn id="21" idx="2"/>
            <a:endCxn id="39" idx="4"/>
          </p:cNvCxnSpPr>
          <p:nvPr/>
        </p:nvCxnSpPr>
        <p:spPr>
          <a:xfrm rot="10800000">
            <a:off x="3720398" y="4327576"/>
            <a:ext cx="1633773" cy="1475688"/>
          </a:xfrm>
          <a:prstGeom prst="curvedConnector2">
            <a:avLst/>
          </a:prstGeom>
          <a:ln w="38100">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cxnSp>
        <p:nvCxnSpPr>
          <p:cNvPr id="61" name="Curved Connector 60">
            <a:extLst>
              <a:ext uri="{FF2B5EF4-FFF2-40B4-BE49-F238E27FC236}">
                <a16:creationId xmlns:a16="http://schemas.microsoft.com/office/drawing/2014/main" id="{EF9C0330-A3EB-B004-5197-C727868BA501}"/>
              </a:ext>
            </a:extLst>
          </p:cNvPr>
          <p:cNvCxnSpPr>
            <a:cxnSpLocks/>
            <a:stCxn id="21" idx="6"/>
            <a:endCxn id="1027" idx="4"/>
          </p:cNvCxnSpPr>
          <p:nvPr/>
        </p:nvCxnSpPr>
        <p:spPr>
          <a:xfrm flipV="1">
            <a:off x="6837829" y="4327576"/>
            <a:ext cx="1631360" cy="1475688"/>
          </a:xfrm>
          <a:prstGeom prst="curvedConnector2">
            <a:avLst/>
          </a:prstGeom>
          <a:ln w="38100">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grpSp>
        <p:nvGrpSpPr>
          <p:cNvPr id="1024" name="Group 1023">
            <a:extLst>
              <a:ext uri="{FF2B5EF4-FFF2-40B4-BE49-F238E27FC236}">
                <a16:creationId xmlns:a16="http://schemas.microsoft.com/office/drawing/2014/main" id="{8E17EA9B-B658-1804-BCF7-1CE7CBF36ED9}"/>
              </a:ext>
            </a:extLst>
          </p:cNvPr>
          <p:cNvGrpSpPr/>
          <p:nvPr/>
        </p:nvGrpSpPr>
        <p:grpSpPr>
          <a:xfrm>
            <a:off x="8260979" y="1162786"/>
            <a:ext cx="2704549" cy="1646987"/>
            <a:chOff x="5256110" y="3031434"/>
            <a:chExt cx="2704549" cy="1646987"/>
          </a:xfrm>
        </p:grpSpPr>
        <p:sp>
          <p:nvSpPr>
            <p:cNvPr id="1025" name="TextBox 1024">
              <a:extLst>
                <a:ext uri="{FF2B5EF4-FFF2-40B4-BE49-F238E27FC236}">
                  <a16:creationId xmlns:a16="http://schemas.microsoft.com/office/drawing/2014/main" id="{A286BE17-6FC2-8D3B-E6DC-AE88E8006512}"/>
                </a:ext>
              </a:extLst>
            </p:cNvPr>
            <p:cNvSpPr txBox="1"/>
            <p:nvPr/>
          </p:nvSpPr>
          <p:spPr>
            <a:xfrm>
              <a:off x="5688110" y="3124324"/>
              <a:ext cx="2272549"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Montserrat" pitchFamily="2" charset="77"/>
                  <a:ea typeface="+mn-ea"/>
                  <a:cs typeface="+mn-cs"/>
                </a:rPr>
                <a:t>www.linkedin.com/in/</a:t>
              </a:r>
              <a:r>
                <a:rPr kumimoji="0" lang="en-GB" sz="1000" b="0" i="0" u="none" strike="noStrike" kern="1200" cap="none" spc="0" normalizeH="0" baseline="0" noProof="0" dirty="0" err="1">
                  <a:ln>
                    <a:noFill/>
                  </a:ln>
                  <a:solidFill>
                    <a:srgbClr val="000000"/>
                  </a:solidFill>
                  <a:effectLst/>
                  <a:uLnTx/>
                  <a:uFillTx/>
                  <a:latin typeface="Montserrat" pitchFamily="2" charset="77"/>
                  <a:ea typeface="+mn-ea"/>
                  <a:cs typeface="+mn-cs"/>
                </a:rPr>
                <a:t>rubentg</a:t>
              </a:r>
              <a:endParaRPr kumimoji="0" lang="en-GB" sz="1000" b="0" i="0" u="none" strike="noStrike" kern="1200" cap="none" spc="0" normalizeH="0" baseline="0" noProof="0" dirty="0">
                <a:ln>
                  <a:noFill/>
                </a:ln>
                <a:solidFill>
                  <a:srgbClr val="000000"/>
                </a:solidFill>
                <a:effectLst/>
                <a:uLnTx/>
                <a:uFillTx/>
                <a:latin typeface="Montserrat" pitchFamily="2" charset="77"/>
                <a:ea typeface="+mn-ea"/>
                <a:cs typeface="+mn-cs"/>
              </a:endParaRPr>
            </a:p>
          </p:txBody>
        </p:sp>
        <p:pic>
          <p:nvPicPr>
            <p:cNvPr id="1026" name="Picture 1025">
              <a:extLst>
                <a:ext uri="{FF2B5EF4-FFF2-40B4-BE49-F238E27FC236}">
                  <a16:creationId xmlns:a16="http://schemas.microsoft.com/office/drawing/2014/main" id="{8835A16E-2DBA-2518-0637-CCB2FD6C8533}"/>
                </a:ext>
              </a:extLst>
            </p:cNvPr>
            <p:cNvPicPr>
              <a:picLocks noChangeAspect="1"/>
            </p:cNvPicPr>
            <p:nvPr/>
          </p:nvPicPr>
          <p:blipFill>
            <a:blip r:embed="rId7"/>
            <a:stretch>
              <a:fillRect/>
            </a:stretch>
          </p:blipFill>
          <p:spPr>
            <a:xfrm>
              <a:off x="5256110" y="3816946"/>
              <a:ext cx="432000" cy="432000"/>
            </a:xfrm>
            <a:prstGeom prst="rect">
              <a:avLst/>
            </a:prstGeom>
          </p:spPr>
        </p:pic>
        <p:pic>
          <p:nvPicPr>
            <p:cNvPr id="1028" name="Picture 1027">
              <a:extLst>
                <a:ext uri="{FF2B5EF4-FFF2-40B4-BE49-F238E27FC236}">
                  <a16:creationId xmlns:a16="http://schemas.microsoft.com/office/drawing/2014/main" id="{09D550D5-2A6A-3F7D-60B7-ACB7F4E227B7}"/>
                </a:ext>
              </a:extLst>
            </p:cNvPr>
            <p:cNvPicPr>
              <a:picLocks noChangeAspect="1"/>
            </p:cNvPicPr>
            <p:nvPr/>
          </p:nvPicPr>
          <p:blipFill>
            <a:blip r:embed="rId8"/>
            <a:stretch>
              <a:fillRect/>
            </a:stretch>
          </p:blipFill>
          <p:spPr>
            <a:xfrm>
              <a:off x="5256110" y="3031434"/>
              <a:ext cx="432000" cy="432000"/>
            </a:xfrm>
            <a:prstGeom prst="rect">
              <a:avLst/>
            </a:prstGeom>
          </p:spPr>
        </p:pic>
        <p:pic>
          <p:nvPicPr>
            <p:cNvPr id="1029" name="Picture 1028">
              <a:extLst>
                <a:ext uri="{FF2B5EF4-FFF2-40B4-BE49-F238E27FC236}">
                  <a16:creationId xmlns:a16="http://schemas.microsoft.com/office/drawing/2014/main" id="{0C822371-FE01-F602-EF43-4E6660BD16E5}"/>
                </a:ext>
              </a:extLst>
            </p:cNvPr>
            <p:cNvPicPr>
              <a:picLocks noChangeAspect="1"/>
            </p:cNvPicPr>
            <p:nvPr/>
          </p:nvPicPr>
          <p:blipFill>
            <a:blip r:embed="rId9"/>
            <a:stretch>
              <a:fillRect/>
            </a:stretch>
          </p:blipFill>
          <p:spPr>
            <a:xfrm>
              <a:off x="5256110" y="4246421"/>
              <a:ext cx="432000" cy="432000"/>
            </a:xfrm>
            <a:prstGeom prst="rect">
              <a:avLst/>
            </a:prstGeom>
          </p:spPr>
        </p:pic>
        <p:pic>
          <p:nvPicPr>
            <p:cNvPr id="1030" name="Picture 1029">
              <a:extLst>
                <a:ext uri="{FF2B5EF4-FFF2-40B4-BE49-F238E27FC236}">
                  <a16:creationId xmlns:a16="http://schemas.microsoft.com/office/drawing/2014/main" id="{77E1E301-F791-3DB9-BC5D-C1463A827871}"/>
                </a:ext>
              </a:extLst>
            </p:cNvPr>
            <p:cNvPicPr>
              <a:picLocks/>
            </p:cNvPicPr>
            <p:nvPr/>
          </p:nvPicPr>
          <p:blipFill>
            <a:blip r:embed="rId10"/>
            <a:stretch>
              <a:fillRect/>
            </a:stretch>
          </p:blipFill>
          <p:spPr>
            <a:xfrm>
              <a:off x="5309897" y="3459396"/>
              <a:ext cx="324000" cy="362525"/>
            </a:xfrm>
            <a:prstGeom prst="rect">
              <a:avLst/>
            </a:prstGeom>
          </p:spPr>
        </p:pic>
        <p:sp>
          <p:nvSpPr>
            <p:cNvPr id="1031" name="TextBox 1030">
              <a:extLst>
                <a:ext uri="{FF2B5EF4-FFF2-40B4-BE49-F238E27FC236}">
                  <a16:creationId xmlns:a16="http://schemas.microsoft.com/office/drawing/2014/main" id="{ED33DF36-3359-8706-0286-9A29B37B343D}"/>
                </a:ext>
              </a:extLst>
            </p:cNvPr>
            <p:cNvSpPr txBox="1"/>
            <p:nvPr/>
          </p:nvSpPr>
          <p:spPr>
            <a:xfrm>
              <a:off x="5688110" y="3496054"/>
              <a:ext cx="2272549"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err="1">
                  <a:ln>
                    <a:noFill/>
                  </a:ln>
                  <a:solidFill>
                    <a:srgbClr val="000000"/>
                  </a:solidFill>
                  <a:effectLst/>
                  <a:uLnTx/>
                  <a:uFillTx/>
                  <a:latin typeface="Montserrat" pitchFamily="2" charset="77"/>
                  <a:ea typeface="+mn-ea"/>
                  <a:cs typeface="+mn-cs"/>
                </a:rPr>
                <a:t>rtoribiogallardo@gmail.com</a:t>
              </a:r>
              <a:endParaRPr kumimoji="0" lang="en-GB" sz="1000" b="0" i="0" u="none" strike="noStrike" kern="1200" cap="none" spc="0" normalizeH="0" baseline="0" noProof="0" dirty="0">
                <a:ln>
                  <a:noFill/>
                </a:ln>
                <a:solidFill>
                  <a:srgbClr val="000000"/>
                </a:solidFill>
                <a:effectLst/>
                <a:uLnTx/>
                <a:uFillTx/>
                <a:latin typeface="Montserrat" pitchFamily="2" charset="77"/>
                <a:ea typeface="+mn-ea"/>
                <a:cs typeface="+mn-cs"/>
              </a:endParaRPr>
            </a:p>
          </p:txBody>
        </p:sp>
        <p:sp>
          <p:nvSpPr>
            <p:cNvPr id="1032" name="TextBox 1031">
              <a:extLst>
                <a:ext uri="{FF2B5EF4-FFF2-40B4-BE49-F238E27FC236}">
                  <a16:creationId xmlns:a16="http://schemas.microsoft.com/office/drawing/2014/main" id="{24051CBF-2073-786F-F6D7-B712C3B3FC6C}"/>
                </a:ext>
              </a:extLst>
            </p:cNvPr>
            <p:cNvSpPr txBox="1"/>
            <p:nvPr/>
          </p:nvSpPr>
          <p:spPr>
            <a:xfrm>
              <a:off x="5688110" y="3884746"/>
              <a:ext cx="2272549"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err="1">
                  <a:ln>
                    <a:noFill/>
                  </a:ln>
                  <a:solidFill>
                    <a:srgbClr val="000000"/>
                  </a:solidFill>
                  <a:effectLst/>
                  <a:uLnTx/>
                  <a:uFillTx/>
                  <a:latin typeface="Montserrat" pitchFamily="2" charset="77"/>
                  <a:ea typeface="+mn-ea"/>
                  <a:cs typeface="+mn-cs"/>
                </a:rPr>
                <a:t>github.com</a:t>
              </a:r>
              <a:r>
                <a:rPr kumimoji="0" lang="en-GB" sz="1000" b="0" i="0" u="none" strike="noStrike" kern="1200" cap="none" spc="0" normalizeH="0" baseline="0" noProof="0" dirty="0">
                  <a:ln>
                    <a:noFill/>
                  </a:ln>
                  <a:solidFill>
                    <a:srgbClr val="000000"/>
                  </a:solidFill>
                  <a:effectLst/>
                  <a:uLnTx/>
                  <a:uFillTx/>
                  <a:latin typeface="Montserrat" pitchFamily="2" charset="77"/>
                  <a:ea typeface="+mn-ea"/>
                  <a:cs typeface="+mn-cs"/>
                </a:rPr>
                <a:t>/</a:t>
              </a:r>
              <a:r>
                <a:rPr kumimoji="0" lang="en-GB" sz="1000" b="0" i="0" u="none" strike="noStrike" kern="1200" cap="none" spc="0" normalizeH="0" baseline="0" noProof="0" dirty="0" err="1">
                  <a:ln>
                    <a:noFill/>
                  </a:ln>
                  <a:solidFill>
                    <a:srgbClr val="000000"/>
                  </a:solidFill>
                  <a:effectLst/>
                  <a:uLnTx/>
                  <a:uFillTx/>
                  <a:latin typeface="Montserrat" pitchFamily="2" charset="77"/>
                  <a:ea typeface="+mn-ea"/>
                  <a:cs typeface="+mn-cs"/>
                </a:rPr>
                <a:t>Rtoribiog</a:t>
              </a:r>
              <a:endParaRPr kumimoji="0" lang="en-GB" sz="1000" b="0" i="0" u="none" strike="noStrike" kern="1200" cap="none" spc="0" normalizeH="0" baseline="0" noProof="0" dirty="0">
                <a:ln>
                  <a:noFill/>
                </a:ln>
                <a:solidFill>
                  <a:srgbClr val="000000"/>
                </a:solidFill>
                <a:effectLst/>
                <a:uLnTx/>
                <a:uFillTx/>
                <a:latin typeface="Montserrat" pitchFamily="2" charset="77"/>
                <a:ea typeface="+mn-ea"/>
                <a:cs typeface="+mn-cs"/>
              </a:endParaRPr>
            </a:p>
          </p:txBody>
        </p:sp>
        <p:sp>
          <p:nvSpPr>
            <p:cNvPr id="1033" name="TextBox 1032">
              <a:extLst>
                <a:ext uri="{FF2B5EF4-FFF2-40B4-BE49-F238E27FC236}">
                  <a16:creationId xmlns:a16="http://schemas.microsoft.com/office/drawing/2014/main" id="{E2C60D66-9262-2CC0-1B9F-A9FC8BC306C9}"/>
                </a:ext>
              </a:extLst>
            </p:cNvPr>
            <p:cNvSpPr txBox="1"/>
            <p:nvPr/>
          </p:nvSpPr>
          <p:spPr>
            <a:xfrm>
              <a:off x="5688110" y="4278479"/>
              <a:ext cx="2272549"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err="1">
                  <a:ln>
                    <a:noFill/>
                  </a:ln>
                  <a:solidFill>
                    <a:srgbClr val="000000"/>
                  </a:solidFill>
                  <a:effectLst/>
                  <a:uLnTx/>
                  <a:uFillTx/>
                  <a:latin typeface="Montserrat" pitchFamily="2" charset="77"/>
                  <a:ea typeface="+mn-ea"/>
                  <a:cs typeface="+mn-cs"/>
                </a:rPr>
                <a:t>twitter.com</a:t>
              </a:r>
              <a:r>
                <a:rPr kumimoji="0" lang="en-GB" sz="1000" b="0" i="0" u="none" strike="noStrike" kern="1200" cap="none" spc="0" normalizeH="0" baseline="0" noProof="0" dirty="0">
                  <a:ln>
                    <a:noFill/>
                  </a:ln>
                  <a:solidFill>
                    <a:srgbClr val="000000"/>
                  </a:solidFill>
                  <a:effectLst/>
                  <a:uLnTx/>
                  <a:uFillTx/>
                  <a:latin typeface="Montserrat" pitchFamily="2" charset="77"/>
                  <a:ea typeface="+mn-ea"/>
                  <a:cs typeface="+mn-cs"/>
                </a:rPr>
                <a:t>/</a:t>
              </a:r>
              <a:r>
                <a:rPr kumimoji="0" lang="en-GB" sz="1000" b="0" i="0" u="none" strike="noStrike" kern="1200" cap="none" spc="0" normalizeH="0" baseline="0" noProof="0" dirty="0" err="1">
                  <a:ln>
                    <a:noFill/>
                  </a:ln>
                  <a:solidFill>
                    <a:srgbClr val="000000"/>
                  </a:solidFill>
                  <a:effectLst/>
                  <a:uLnTx/>
                  <a:uFillTx/>
                  <a:latin typeface="Montserrat" pitchFamily="2" charset="77"/>
                  <a:ea typeface="+mn-ea"/>
                  <a:cs typeface="+mn-cs"/>
                </a:rPr>
                <a:t>Rtoribiog</a:t>
              </a:r>
              <a:endParaRPr kumimoji="0" lang="en-GB" sz="1000" b="0" i="0" u="none" strike="noStrike" kern="1200" cap="none" spc="0" normalizeH="0" baseline="0" noProof="0" dirty="0">
                <a:ln>
                  <a:noFill/>
                </a:ln>
                <a:solidFill>
                  <a:srgbClr val="000000"/>
                </a:solidFill>
                <a:effectLst/>
                <a:uLnTx/>
                <a:uFillTx/>
                <a:latin typeface="Montserrat" pitchFamily="2" charset="77"/>
                <a:ea typeface="+mn-ea"/>
                <a:cs typeface="+mn-cs"/>
              </a:endParaRPr>
            </a:p>
          </p:txBody>
        </p:sp>
      </p:grpSp>
      <p:sp>
        <p:nvSpPr>
          <p:cNvPr id="1039" name="TextBox 1038">
            <a:extLst>
              <a:ext uri="{FF2B5EF4-FFF2-40B4-BE49-F238E27FC236}">
                <a16:creationId xmlns:a16="http://schemas.microsoft.com/office/drawing/2014/main" id="{E9071B4E-DA61-08B3-A20E-5EF74978CDEA}"/>
              </a:ext>
            </a:extLst>
          </p:cNvPr>
          <p:cNvSpPr txBox="1"/>
          <p:nvPr/>
        </p:nvSpPr>
        <p:spPr>
          <a:xfrm>
            <a:off x="9249291" y="2887485"/>
            <a:ext cx="291042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000000"/>
                </a:solidFill>
                <a:effectLst/>
                <a:uLnTx/>
                <a:uFillTx/>
                <a:latin typeface="Montserrat" pitchFamily="2" charset="77"/>
                <a:ea typeface="+mn-ea"/>
                <a:cs typeface="+mn-cs"/>
              </a:rPr>
              <a:t>Ruben Toribio</a:t>
            </a:r>
          </a:p>
        </p:txBody>
      </p:sp>
      <p:sp>
        <p:nvSpPr>
          <p:cNvPr id="1040" name="TextBox 1039">
            <a:extLst>
              <a:ext uri="{FF2B5EF4-FFF2-40B4-BE49-F238E27FC236}">
                <a16:creationId xmlns:a16="http://schemas.microsoft.com/office/drawing/2014/main" id="{D6B4D809-7523-471C-0985-B65B61E80A1D}"/>
              </a:ext>
            </a:extLst>
          </p:cNvPr>
          <p:cNvSpPr txBox="1"/>
          <p:nvPr/>
        </p:nvSpPr>
        <p:spPr>
          <a:xfrm>
            <a:off x="9244463" y="3364552"/>
            <a:ext cx="2915248" cy="28335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Montserrat" pitchFamily="2" charset="77"/>
                <a:ea typeface="+mn-ea"/>
                <a:cs typeface="+mn-cs"/>
              </a:rPr>
              <a:t>RocketMind Academy CEO</a:t>
            </a:r>
          </a:p>
        </p:txBody>
      </p:sp>
      <p:sp>
        <p:nvSpPr>
          <p:cNvPr id="1041" name="TextBox 1040">
            <a:extLst>
              <a:ext uri="{FF2B5EF4-FFF2-40B4-BE49-F238E27FC236}">
                <a16:creationId xmlns:a16="http://schemas.microsoft.com/office/drawing/2014/main" id="{54187987-BE9B-D34B-F9C9-E12C24BD4B52}"/>
              </a:ext>
            </a:extLst>
          </p:cNvPr>
          <p:cNvSpPr txBox="1"/>
          <p:nvPr/>
        </p:nvSpPr>
        <p:spPr>
          <a:xfrm>
            <a:off x="9244462" y="3616690"/>
            <a:ext cx="3065929"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Montserrat" pitchFamily="2" charset="77"/>
                <a:ea typeface="+mn-ea"/>
                <a:cs typeface="+mn-cs"/>
              </a:rPr>
              <a:t>AI Expert / Full stack developer</a:t>
            </a:r>
          </a:p>
        </p:txBody>
      </p:sp>
      <p:pic>
        <p:nvPicPr>
          <p:cNvPr id="1043" name="Picture 1042">
            <a:extLst>
              <a:ext uri="{FF2B5EF4-FFF2-40B4-BE49-F238E27FC236}">
                <a16:creationId xmlns:a16="http://schemas.microsoft.com/office/drawing/2014/main" id="{657F0C02-AE6D-D2ED-FF6B-CA3F509507E8}"/>
              </a:ext>
            </a:extLst>
          </p:cNvPr>
          <p:cNvPicPr>
            <a:picLocks noChangeAspect="1"/>
          </p:cNvPicPr>
          <p:nvPr/>
        </p:nvPicPr>
        <p:blipFill>
          <a:blip r:embed="rId12"/>
          <a:stretch>
            <a:fillRect/>
          </a:stretch>
        </p:blipFill>
        <p:spPr>
          <a:xfrm>
            <a:off x="9213433" y="4017716"/>
            <a:ext cx="1093168" cy="1093168"/>
          </a:xfrm>
          <a:prstGeom prst="rect">
            <a:avLst/>
          </a:prstGeom>
        </p:spPr>
      </p:pic>
      <p:pic>
        <p:nvPicPr>
          <p:cNvPr id="1045" name="Picture 1044" descr="A blue and white rectangular sign with white text&#10;&#10;Description automatically generated">
            <a:extLst>
              <a:ext uri="{FF2B5EF4-FFF2-40B4-BE49-F238E27FC236}">
                <a16:creationId xmlns:a16="http://schemas.microsoft.com/office/drawing/2014/main" id="{F0334E4E-89BB-5F17-FFCE-020738E906B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89798" y="3988778"/>
            <a:ext cx="690422" cy="1093168"/>
          </a:xfrm>
          <a:prstGeom prst="rect">
            <a:avLst/>
          </a:prstGeom>
        </p:spPr>
      </p:pic>
      <p:sp>
        <p:nvSpPr>
          <p:cNvPr id="1046" name="Title 1">
            <a:extLst>
              <a:ext uri="{FF2B5EF4-FFF2-40B4-BE49-F238E27FC236}">
                <a16:creationId xmlns:a16="http://schemas.microsoft.com/office/drawing/2014/main" id="{FFB1FFF8-5C67-958A-2760-559826D8D4D9}"/>
              </a:ext>
            </a:extLst>
          </p:cNvPr>
          <p:cNvSpPr txBox="1">
            <a:spLocks/>
          </p:cNvSpPr>
          <p:nvPr/>
        </p:nvSpPr>
        <p:spPr>
          <a:xfrm>
            <a:off x="307085" y="200810"/>
            <a:ext cx="10515600" cy="9745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4400" b="1" i="0" u="none" strike="noStrike" kern="1200" cap="none" spc="0" normalizeH="0" baseline="0" noProof="0" dirty="0" err="1">
                <a:ln>
                  <a:noFill/>
                </a:ln>
                <a:solidFill>
                  <a:srgbClr val="000000"/>
                </a:solidFill>
                <a:effectLst/>
                <a:uLnTx/>
                <a:uFillTx/>
                <a:latin typeface="Montserrat" pitchFamily="2" charset="77"/>
                <a:ea typeface="+mj-ea"/>
                <a:cs typeface="+mj-cs"/>
              </a:rPr>
              <a:t>RocketMinders</a:t>
            </a:r>
            <a:endParaRPr kumimoji="0" lang="en-GB" sz="4400" b="1" i="0" u="none" strike="noStrike" kern="1200" cap="none" spc="0" normalizeH="0" baseline="0" noProof="0" dirty="0">
              <a:ln>
                <a:noFill/>
              </a:ln>
              <a:solidFill>
                <a:srgbClr val="000000"/>
              </a:solidFill>
              <a:effectLst/>
              <a:uLnTx/>
              <a:uFillTx/>
              <a:latin typeface="Montserrat" pitchFamily="2" charset="77"/>
              <a:ea typeface="+mj-ea"/>
              <a:cs typeface="+mj-cs"/>
            </a:endParaRPr>
          </a:p>
        </p:txBody>
      </p:sp>
      <p:sp>
        <p:nvSpPr>
          <p:cNvPr id="3" name="TextBox 2">
            <a:extLst>
              <a:ext uri="{FF2B5EF4-FFF2-40B4-BE49-F238E27FC236}">
                <a16:creationId xmlns:a16="http://schemas.microsoft.com/office/drawing/2014/main" id="{4E6D2E84-9353-24C7-19EE-69C877A0CF3B}"/>
              </a:ext>
            </a:extLst>
          </p:cNvPr>
          <p:cNvSpPr txBox="1"/>
          <p:nvPr/>
        </p:nvSpPr>
        <p:spPr>
          <a:xfrm>
            <a:off x="4306700" y="4595116"/>
            <a:ext cx="8340132" cy="369332"/>
          </a:xfrm>
          <a:prstGeom prst="rect">
            <a:avLst/>
          </a:prstGeom>
          <a:noFill/>
        </p:spPr>
        <p:txBody>
          <a:bodyPr wrap="square">
            <a:spAutoFit/>
          </a:bodyPr>
          <a:lstStyle/>
          <a:p>
            <a:r>
              <a:rPr lang="en-US" dirty="0"/>
              <a:t>https://rocketmindacademy.es/</a:t>
            </a:r>
          </a:p>
        </p:txBody>
      </p:sp>
    </p:spTree>
    <p:extLst>
      <p:ext uri="{BB962C8B-B14F-4D97-AF65-F5344CB8AC3E}">
        <p14:creationId xmlns:p14="http://schemas.microsoft.com/office/powerpoint/2010/main" val="1225957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BE0356-C566-A0CD-61F0-FB7FFA710B29}"/>
              </a:ext>
            </a:extLst>
          </p:cNvPr>
          <p:cNvPicPr>
            <a:picLocks noChangeAspect="1"/>
          </p:cNvPicPr>
          <p:nvPr/>
        </p:nvPicPr>
        <p:blipFill>
          <a:blip r:embed="rId2"/>
          <a:stretch>
            <a:fillRect/>
          </a:stretch>
        </p:blipFill>
        <p:spPr>
          <a:xfrm>
            <a:off x="3665602" y="0"/>
            <a:ext cx="4347687" cy="6641248"/>
          </a:xfrm>
          <a:prstGeom prst="rect">
            <a:avLst/>
          </a:prstGeom>
        </p:spPr>
      </p:pic>
    </p:spTree>
    <p:extLst>
      <p:ext uri="{BB962C8B-B14F-4D97-AF65-F5344CB8AC3E}">
        <p14:creationId xmlns:p14="http://schemas.microsoft.com/office/powerpoint/2010/main" val="16804094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BB95-C103-DE97-C728-24DF696251EB}"/>
              </a:ext>
            </a:extLst>
          </p:cNvPr>
          <p:cNvSpPr>
            <a:spLocks noGrp="1"/>
          </p:cNvSpPr>
          <p:nvPr>
            <p:ph type="title" idx="4294967295"/>
          </p:nvPr>
        </p:nvSpPr>
        <p:spPr>
          <a:xfrm>
            <a:off x="0" y="323850"/>
            <a:ext cx="6037263" cy="554038"/>
          </a:xfrm>
          <a:prstGeom prst="rect">
            <a:avLst/>
          </a:prstGeom>
        </p:spPr>
        <p:txBody>
          <a:bodyPr>
            <a:normAutofit fontScale="90000"/>
          </a:bodyPr>
          <a:lstStyle/>
          <a:p>
            <a:r>
              <a:rPr lang="en-GB" dirty="0">
                <a:solidFill>
                  <a:schemeClr val="bg1"/>
                </a:solidFill>
                <a:latin typeface="Montserrat" pitchFamily="2" charset="77"/>
              </a:rPr>
              <a:t>Evaluators</a:t>
            </a:r>
          </a:p>
        </p:txBody>
      </p:sp>
      <p:sp>
        <p:nvSpPr>
          <p:cNvPr id="3" name="Rounded Rectangle 2">
            <a:extLst>
              <a:ext uri="{FF2B5EF4-FFF2-40B4-BE49-F238E27FC236}">
                <a16:creationId xmlns:a16="http://schemas.microsoft.com/office/drawing/2014/main" id="{C150950E-5BCA-5753-DBF4-5225D7425DC3}"/>
              </a:ext>
            </a:extLst>
          </p:cNvPr>
          <p:cNvSpPr/>
          <p:nvPr/>
        </p:nvSpPr>
        <p:spPr bwMode="auto">
          <a:xfrm>
            <a:off x="390418" y="3059130"/>
            <a:ext cx="2383604" cy="73974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GB" sz="2000" dirty="0">
                <a:solidFill>
                  <a:schemeClr val="tx1"/>
                </a:solidFill>
                <a:ea typeface="Segoe UI" pitchFamily="34" charset="0"/>
                <a:cs typeface="Segoe UI" pitchFamily="34" charset="0"/>
              </a:rPr>
              <a:t>Query</a:t>
            </a:r>
          </a:p>
        </p:txBody>
      </p:sp>
      <p:sp>
        <p:nvSpPr>
          <p:cNvPr id="4" name="Rounded Rectangle 3">
            <a:extLst>
              <a:ext uri="{FF2B5EF4-FFF2-40B4-BE49-F238E27FC236}">
                <a16:creationId xmlns:a16="http://schemas.microsoft.com/office/drawing/2014/main" id="{395C6756-8362-8859-6296-B6227E6FF655}"/>
              </a:ext>
            </a:extLst>
          </p:cNvPr>
          <p:cNvSpPr/>
          <p:nvPr/>
        </p:nvSpPr>
        <p:spPr bwMode="auto">
          <a:xfrm>
            <a:off x="3409308" y="3059130"/>
            <a:ext cx="2383604" cy="739740"/>
          </a:xfrm>
          <a:prstGeom prst="round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GB" sz="2000" dirty="0">
                <a:solidFill>
                  <a:schemeClr val="tx1"/>
                </a:solidFill>
                <a:ea typeface="Segoe UI" pitchFamily="34" charset="0"/>
                <a:cs typeface="Segoe UI" pitchFamily="34" charset="0"/>
              </a:rPr>
              <a:t>Context</a:t>
            </a:r>
          </a:p>
        </p:txBody>
      </p:sp>
      <p:sp>
        <p:nvSpPr>
          <p:cNvPr id="5" name="Rounded Rectangle 4">
            <a:extLst>
              <a:ext uri="{FF2B5EF4-FFF2-40B4-BE49-F238E27FC236}">
                <a16:creationId xmlns:a16="http://schemas.microsoft.com/office/drawing/2014/main" id="{E4B42E47-D58C-1ABC-E139-A6C42F1803A2}"/>
              </a:ext>
            </a:extLst>
          </p:cNvPr>
          <p:cNvSpPr/>
          <p:nvPr/>
        </p:nvSpPr>
        <p:spPr bwMode="auto">
          <a:xfrm>
            <a:off x="6428198" y="3059130"/>
            <a:ext cx="2383604" cy="739740"/>
          </a:xfrm>
          <a:prstGeom prst="round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GB" sz="2000" dirty="0">
                <a:solidFill>
                  <a:schemeClr val="tx1"/>
                </a:solidFill>
                <a:ea typeface="Segoe UI" pitchFamily="34" charset="0"/>
                <a:cs typeface="Segoe UI" pitchFamily="34" charset="0"/>
              </a:rPr>
              <a:t>Response</a:t>
            </a:r>
          </a:p>
        </p:txBody>
      </p:sp>
      <p:sp>
        <p:nvSpPr>
          <p:cNvPr id="6" name="Rounded Rectangle 5">
            <a:extLst>
              <a:ext uri="{FF2B5EF4-FFF2-40B4-BE49-F238E27FC236}">
                <a16:creationId xmlns:a16="http://schemas.microsoft.com/office/drawing/2014/main" id="{653A7C62-3667-A081-C5DD-D08F4C8D70BA}"/>
              </a:ext>
            </a:extLst>
          </p:cNvPr>
          <p:cNvSpPr/>
          <p:nvPr/>
        </p:nvSpPr>
        <p:spPr bwMode="auto">
          <a:xfrm>
            <a:off x="9447088" y="3059130"/>
            <a:ext cx="2383604" cy="739740"/>
          </a:xfrm>
          <a:prstGeom prst="roundRect">
            <a:avLst/>
          </a:prstGeom>
          <a:ln>
            <a:headEnd type="none" w="med" len="med"/>
            <a:tailEnd type="none" w="med" len="med"/>
          </a:ln>
        </p:spPr>
        <p:style>
          <a:lnRef idx="2">
            <a:schemeClr val="accent4">
              <a:shade val="15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GB" sz="2000" dirty="0">
                <a:solidFill>
                  <a:schemeClr val="tx1"/>
                </a:solidFill>
                <a:ea typeface="Segoe UI" pitchFamily="34" charset="0"/>
                <a:cs typeface="Segoe UI" pitchFamily="34" charset="0"/>
              </a:rPr>
              <a:t>Ground truth</a:t>
            </a:r>
          </a:p>
        </p:txBody>
      </p:sp>
      <p:cxnSp>
        <p:nvCxnSpPr>
          <p:cNvPr id="8" name="Curved Connector 7">
            <a:extLst>
              <a:ext uri="{FF2B5EF4-FFF2-40B4-BE49-F238E27FC236}">
                <a16:creationId xmlns:a16="http://schemas.microsoft.com/office/drawing/2014/main" id="{3838EE0A-D0C1-8672-FCDA-1E442D899F2D}"/>
              </a:ext>
            </a:extLst>
          </p:cNvPr>
          <p:cNvCxnSpPr>
            <a:cxnSpLocks/>
            <a:stCxn id="5" idx="0"/>
            <a:endCxn id="4" idx="0"/>
          </p:cNvCxnSpPr>
          <p:nvPr/>
        </p:nvCxnSpPr>
        <p:spPr>
          <a:xfrm rot="16200000" flipV="1">
            <a:off x="6110555" y="1549685"/>
            <a:ext cx="12700" cy="3018890"/>
          </a:xfrm>
          <a:prstGeom prst="curvedConnector3">
            <a:avLst>
              <a:gd name="adj1" fmla="val 4388764"/>
            </a:avLst>
          </a:prstGeom>
          <a:ln w="635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FD26B3F5-F0BA-7450-7649-FDE22791D64D}"/>
              </a:ext>
            </a:extLst>
          </p:cNvPr>
          <p:cNvCxnSpPr>
            <a:stCxn id="6" idx="0"/>
            <a:endCxn id="5" idx="0"/>
          </p:cNvCxnSpPr>
          <p:nvPr/>
        </p:nvCxnSpPr>
        <p:spPr>
          <a:xfrm rot="16200000" flipV="1">
            <a:off x="9129445" y="1549685"/>
            <a:ext cx="12700" cy="3018890"/>
          </a:xfrm>
          <a:prstGeom prst="curvedConnector3">
            <a:avLst>
              <a:gd name="adj1" fmla="val 4550559"/>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43913C14-F7E7-6EC6-3DA1-9C976749C898}"/>
              </a:ext>
            </a:extLst>
          </p:cNvPr>
          <p:cNvCxnSpPr>
            <a:cxnSpLocks/>
            <a:stCxn id="5" idx="2"/>
            <a:endCxn id="3" idx="2"/>
          </p:cNvCxnSpPr>
          <p:nvPr/>
        </p:nvCxnSpPr>
        <p:spPr>
          <a:xfrm rot="5400000">
            <a:off x="4601110" y="779980"/>
            <a:ext cx="12700" cy="6037780"/>
          </a:xfrm>
          <a:prstGeom prst="curvedConnector3">
            <a:avLst>
              <a:gd name="adj1" fmla="val 8191008"/>
            </a:avLst>
          </a:prstGeom>
          <a:ln w="635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A6EE0ED-4186-3217-20B6-C54464AAA9BD}"/>
              </a:ext>
            </a:extLst>
          </p:cNvPr>
          <p:cNvSpPr txBox="1"/>
          <p:nvPr/>
        </p:nvSpPr>
        <p:spPr>
          <a:xfrm>
            <a:off x="8031501" y="2060954"/>
            <a:ext cx="2208588" cy="276999"/>
          </a:xfrm>
          <a:prstGeom prst="rect">
            <a:avLst/>
          </a:prstGeom>
          <a:noFill/>
        </p:spPr>
        <p:txBody>
          <a:bodyPr wrap="square" lIns="0" tIns="0" rIns="0" bIns="0" rtlCol="0">
            <a:spAutoFit/>
          </a:bodyPr>
          <a:lstStyle/>
          <a:p>
            <a:pPr algn="l"/>
            <a:r>
              <a:rPr lang="en-GB" dirty="0" err="1">
                <a:solidFill>
                  <a:schemeClr val="bg1"/>
                </a:solidFill>
              </a:rPr>
              <a:t>EquivalenceEvaluator</a:t>
            </a:r>
            <a:endParaRPr lang="en-GB" sz="1600" dirty="0">
              <a:solidFill>
                <a:schemeClr val="bg1"/>
              </a:solidFill>
            </a:endParaRPr>
          </a:p>
        </p:txBody>
      </p:sp>
      <p:sp>
        <p:nvSpPr>
          <p:cNvPr id="23" name="TextBox 22">
            <a:extLst>
              <a:ext uri="{FF2B5EF4-FFF2-40B4-BE49-F238E27FC236}">
                <a16:creationId xmlns:a16="http://schemas.microsoft.com/office/drawing/2014/main" id="{41C7B5A1-6550-5C45-4ECC-B19DFC26D775}"/>
              </a:ext>
            </a:extLst>
          </p:cNvPr>
          <p:cNvSpPr txBox="1"/>
          <p:nvPr/>
        </p:nvSpPr>
        <p:spPr>
          <a:xfrm>
            <a:off x="4785296" y="2014787"/>
            <a:ext cx="2663218" cy="369332"/>
          </a:xfrm>
          <a:prstGeom prst="rect">
            <a:avLst/>
          </a:prstGeom>
          <a:noFill/>
        </p:spPr>
        <p:txBody>
          <a:bodyPr wrap="square">
            <a:spAutoFit/>
          </a:bodyPr>
          <a:lstStyle/>
          <a:p>
            <a:r>
              <a:rPr lang="en-GB" dirty="0" err="1">
                <a:solidFill>
                  <a:schemeClr val="bg1"/>
                </a:solidFill>
              </a:rPr>
              <a:t>GroundednessEvaluator</a:t>
            </a:r>
            <a:endParaRPr lang="en-GB" dirty="0">
              <a:solidFill>
                <a:schemeClr val="bg1"/>
              </a:solidFill>
            </a:endParaRPr>
          </a:p>
        </p:txBody>
      </p:sp>
      <p:sp>
        <p:nvSpPr>
          <p:cNvPr id="25" name="TextBox 24">
            <a:extLst>
              <a:ext uri="{FF2B5EF4-FFF2-40B4-BE49-F238E27FC236}">
                <a16:creationId xmlns:a16="http://schemas.microsoft.com/office/drawing/2014/main" id="{7D681CFA-0506-E7FF-7C90-E775856707D5}"/>
              </a:ext>
            </a:extLst>
          </p:cNvPr>
          <p:cNvSpPr txBox="1"/>
          <p:nvPr/>
        </p:nvSpPr>
        <p:spPr>
          <a:xfrm>
            <a:off x="2348929" y="5107061"/>
            <a:ext cx="4504362" cy="369332"/>
          </a:xfrm>
          <a:prstGeom prst="rect">
            <a:avLst/>
          </a:prstGeom>
          <a:noFill/>
        </p:spPr>
        <p:txBody>
          <a:bodyPr wrap="square">
            <a:spAutoFit/>
          </a:bodyPr>
          <a:lstStyle/>
          <a:p>
            <a:pPr algn="ctr"/>
            <a:r>
              <a:rPr lang="en-GB" dirty="0" err="1">
                <a:solidFill>
                  <a:schemeClr val="bg1"/>
                </a:solidFill>
              </a:rPr>
              <a:t>RelevanceTruthAndCompletenessEvaluator</a:t>
            </a:r>
            <a:endParaRPr lang="en-GB" dirty="0">
              <a:solidFill>
                <a:schemeClr val="bg1"/>
              </a:solidFill>
            </a:endParaRPr>
          </a:p>
        </p:txBody>
      </p:sp>
      <p:sp>
        <p:nvSpPr>
          <p:cNvPr id="26" name="TextBox 25">
            <a:extLst>
              <a:ext uri="{FF2B5EF4-FFF2-40B4-BE49-F238E27FC236}">
                <a16:creationId xmlns:a16="http://schemas.microsoft.com/office/drawing/2014/main" id="{6C56CA34-35B9-B132-0E13-EEFDC5BE97E0}"/>
              </a:ext>
            </a:extLst>
          </p:cNvPr>
          <p:cNvSpPr txBox="1"/>
          <p:nvPr/>
        </p:nvSpPr>
        <p:spPr>
          <a:xfrm>
            <a:off x="2348929" y="5567686"/>
            <a:ext cx="4504362" cy="369332"/>
          </a:xfrm>
          <a:prstGeom prst="rect">
            <a:avLst/>
          </a:prstGeom>
          <a:noFill/>
        </p:spPr>
        <p:txBody>
          <a:bodyPr wrap="square">
            <a:spAutoFit/>
          </a:bodyPr>
          <a:lstStyle/>
          <a:p>
            <a:pPr algn="ctr"/>
            <a:r>
              <a:rPr lang="en-GB" dirty="0" err="1">
                <a:solidFill>
                  <a:schemeClr val="bg1"/>
                </a:solidFill>
              </a:rPr>
              <a:t>CoherenceEvaluator</a:t>
            </a:r>
            <a:endParaRPr lang="en-GB" dirty="0">
              <a:solidFill>
                <a:schemeClr val="bg1"/>
              </a:solidFill>
            </a:endParaRPr>
          </a:p>
        </p:txBody>
      </p:sp>
      <p:sp>
        <p:nvSpPr>
          <p:cNvPr id="27" name="TextBox 26">
            <a:extLst>
              <a:ext uri="{FF2B5EF4-FFF2-40B4-BE49-F238E27FC236}">
                <a16:creationId xmlns:a16="http://schemas.microsoft.com/office/drawing/2014/main" id="{431D21AD-33D1-4B15-F384-A1320B786A66}"/>
              </a:ext>
            </a:extLst>
          </p:cNvPr>
          <p:cNvSpPr txBox="1"/>
          <p:nvPr/>
        </p:nvSpPr>
        <p:spPr>
          <a:xfrm>
            <a:off x="2348929" y="6028311"/>
            <a:ext cx="4504362" cy="369332"/>
          </a:xfrm>
          <a:prstGeom prst="rect">
            <a:avLst/>
          </a:prstGeom>
          <a:noFill/>
        </p:spPr>
        <p:txBody>
          <a:bodyPr wrap="square">
            <a:spAutoFit/>
          </a:bodyPr>
          <a:lstStyle/>
          <a:p>
            <a:pPr algn="ctr"/>
            <a:r>
              <a:rPr lang="en-GB" dirty="0" err="1">
                <a:solidFill>
                  <a:schemeClr val="bg1"/>
                </a:solidFill>
              </a:rPr>
              <a:t>FluencyEvaluator</a:t>
            </a:r>
            <a:endParaRPr lang="en-GB" dirty="0">
              <a:solidFill>
                <a:schemeClr val="bg1"/>
              </a:solidFill>
            </a:endParaRPr>
          </a:p>
        </p:txBody>
      </p:sp>
      <p:sp>
        <p:nvSpPr>
          <p:cNvPr id="30" name="TextBox 29">
            <a:extLst>
              <a:ext uri="{FF2B5EF4-FFF2-40B4-BE49-F238E27FC236}">
                <a16:creationId xmlns:a16="http://schemas.microsoft.com/office/drawing/2014/main" id="{BC682894-15A0-7F22-DBCF-1FDB95B9C396}"/>
              </a:ext>
            </a:extLst>
          </p:cNvPr>
          <p:cNvSpPr txBox="1"/>
          <p:nvPr/>
        </p:nvSpPr>
        <p:spPr>
          <a:xfrm>
            <a:off x="6626043" y="223233"/>
            <a:ext cx="5404722" cy="276999"/>
          </a:xfrm>
          <a:prstGeom prst="rect">
            <a:avLst/>
          </a:prstGeom>
          <a:noFill/>
        </p:spPr>
        <p:txBody>
          <a:bodyPr wrap="square">
            <a:spAutoFit/>
          </a:bodyPr>
          <a:lstStyle/>
          <a:p>
            <a:pPr algn="r"/>
            <a:r>
              <a:rPr lang="en-GB" sz="1200" b="1" dirty="0" err="1">
                <a:solidFill>
                  <a:schemeClr val="bg1"/>
                </a:solidFill>
              </a:rPr>
              <a:t>Microsoft.Extensions.AI.Evaluation.Quality</a:t>
            </a:r>
            <a:endParaRPr lang="en-GB" sz="1200" b="1" dirty="0">
              <a:solidFill>
                <a:schemeClr val="bg1"/>
              </a:solidFill>
            </a:endParaRPr>
          </a:p>
        </p:txBody>
      </p:sp>
    </p:spTree>
    <p:extLst>
      <p:ext uri="{BB962C8B-B14F-4D97-AF65-F5344CB8AC3E}">
        <p14:creationId xmlns:p14="http://schemas.microsoft.com/office/powerpoint/2010/main" val="37974527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42E0F-D49E-E7FA-E368-2D2008594B27}"/>
              </a:ext>
            </a:extLst>
          </p:cNvPr>
          <p:cNvSpPr>
            <a:spLocks noGrp="1"/>
          </p:cNvSpPr>
          <p:nvPr>
            <p:ph type="title" idx="4294967295"/>
          </p:nvPr>
        </p:nvSpPr>
        <p:spPr>
          <a:xfrm>
            <a:off x="0" y="96838"/>
            <a:ext cx="7372350" cy="758825"/>
          </a:xfrm>
          <a:prstGeom prst="rect">
            <a:avLst/>
          </a:prstGeom>
        </p:spPr>
        <p:txBody>
          <a:bodyPr/>
          <a:lstStyle/>
          <a:p>
            <a:r>
              <a:rPr lang="en-GB" dirty="0">
                <a:latin typeface="Montserrat" pitchFamily="2" charset="77"/>
              </a:rPr>
              <a:t>Reporting</a:t>
            </a:r>
          </a:p>
        </p:txBody>
      </p:sp>
      <p:sp>
        <p:nvSpPr>
          <p:cNvPr id="3" name="Rounded Rectangle 2">
            <a:extLst>
              <a:ext uri="{FF2B5EF4-FFF2-40B4-BE49-F238E27FC236}">
                <a16:creationId xmlns:a16="http://schemas.microsoft.com/office/drawing/2014/main" id="{237F6531-59B3-6207-0ED0-5C05D76A3E0F}"/>
              </a:ext>
            </a:extLst>
          </p:cNvPr>
          <p:cNvSpPr/>
          <p:nvPr/>
        </p:nvSpPr>
        <p:spPr bwMode="auto">
          <a:xfrm>
            <a:off x="8702024" y="3351426"/>
            <a:ext cx="3361128" cy="96906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000" b="1" dirty="0">
                <a:solidFill>
                  <a:schemeClr val="tx1"/>
                </a:solidFill>
                <a:ea typeface="Segoe UI" pitchFamily="34" charset="0"/>
                <a:cs typeface="Segoe UI" pitchFamily="34" charset="0"/>
              </a:rPr>
              <a:t>Reporting Configuration</a:t>
            </a:r>
          </a:p>
        </p:txBody>
      </p:sp>
      <p:grpSp>
        <p:nvGrpSpPr>
          <p:cNvPr id="6" name="Group 5">
            <a:extLst>
              <a:ext uri="{FF2B5EF4-FFF2-40B4-BE49-F238E27FC236}">
                <a16:creationId xmlns:a16="http://schemas.microsoft.com/office/drawing/2014/main" id="{58DA7A6E-140D-1917-F791-1FAADC99965B}"/>
              </a:ext>
            </a:extLst>
          </p:cNvPr>
          <p:cNvGrpSpPr/>
          <p:nvPr/>
        </p:nvGrpSpPr>
        <p:grpSpPr>
          <a:xfrm>
            <a:off x="435612" y="1396475"/>
            <a:ext cx="3314036" cy="1938065"/>
            <a:chOff x="1659290" y="2704563"/>
            <a:chExt cx="3314036" cy="1938065"/>
          </a:xfrm>
        </p:grpSpPr>
        <p:sp>
          <p:nvSpPr>
            <p:cNvPr id="4" name="Rounded Rectangle 3">
              <a:extLst>
                <a:ext uri="{FF2B5EF4-FFF2-40B4-BE49-F238E27FC236}">
                  <a16:creationId xmlns:a16="http://schemas.microsoft.com/office/drawing/2014/main" id="{E94F5EA8-2362-63C4-3B08-3B13B1AC72DB}"/>
                </a:ext>
              </a:extLst>
            </p:cNvPr>
            <p:cNvSpPr/>
            <p:nvPr/>
          </p:nvSpPr>
          <p:spPr bwMode="auto">
            <a:xfrm>
              <a:off x="1659291" y="2704563"/>
              <a:ext cx="3314035" cy="850005"/>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b="1" dirty="0" err="1">
                  <a:solidFill>
                    <a:schemeClr val="tx1"/>
                  </a:solidFill>
                  <a:ea typeface="Segoe UI" pitchFamily="34" charset="0"/>
                  <a:cs typeface="Segoe UI" pitchFamily="34" charset="0"/>
                </a:rPr>
                <a:t>DiskBasedReportingConfiguration</a:t>
              </a:r>
              <a:endParaRPr lang="en-GB" sz="1200" b="1" dirty="0">
                <a:solidFill>
                  <a:schemeClr val="tx1"/>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5E12DFCE-E47E-4A22-3667-A6C559E2FA0E}"/>
                </a:ext>
              </a:extLst>
            </p:cNvPr>
            <p:cNvSpPr/>
            <p:nvPr/>
          </p:nvSpPr>
          <p:spPr bwMode="auto">
            <a:xfrm>
              <a:off x="1659290" y="3792623"/>
              <a:ext cx="3314035" cy="850005"/>
            </a:xfrm>
            <a:prstGeom prst="round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b="1" dirty="0" err="1">
                  <a:solidFill>
                    <a:schemeClr val="bg1"/>
                  </a:solidFill>
                  <a:ea typeface="Segoe UI" pitchFamily="34" charset="0"/>
                  <a:cs typeface="Segoe UI" pitchFamily="34" charset="0"/>
                </a:rPr>
                <a:t>AzureStorageReportingConfiguration</a:t>
              </a:r>
              <a:endParaRPr lang="en-GB" sz="1200" b="1" dirty="0">
                <a:solidFill>
                  <a:schemeClr val="bg1"/>
                </a:soli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947BF846-B407-BB0A-3F8C-DC3730E09FFD}"/>
              </a:ext>
            </a:extLst>
          </p:cNvPr>
          <p:cNvGrpSpPr/>
          <p:nvPr/>
        </p:nvGrpSpPr>
        <p:grpSpPr>
          <a:xfrm>
            <a:off x="4041119" y="876823"/>
            <a:ext cx="4109761" cy="3005828"/>
            <a:chOff x="4551917" y="1478071"/>
            <a:chExt cx="4109761" cy="3005828"/>
          </a:xfrm>
        </p:grpSpPr>
        <p:sp>
          <p:nvSpPr>
            <p:cNvPr id="8" name="Double Brace 7">
              <a:extLst>
                <a:ext uri="{FF2B5EF4-FFF2-40B4-BE49-F238E27FC236}">
                  <a16:creationId xmlns:a16="http://schemas.microsoft.com/office/drawing/2014/main" id="{55C0837F-6DBC-0FF9-0C17-F4555B8708CD}"/>
                </a:ext>
              </a:extLst>
            </p:cNvPr>
            <p:cNvSpPr/>
            <p:nvPr/>
          </p:nvSpPr>
          <p:spPr>
            <a:xfrm>
              <a:off x="4551917" y="1478071"/>
              <a:ext cx="4109761" cy="3005828"/>
            </a:xfrm>
            <a:prstGeom prst="bracePair">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nvGrpSpPr>
            <p:cNvPr id="21" name="Group 20">
              <a:extLst>
                <a:ext uri="{FF2B5EF4-FFF2-40B4-BE49-F238E27FC236}">
                  <a16:creationId xmlns:a16="http://schemas.microsoft.com/office/drawing/2014/main" id="{C773EF52-EAA5-F285-C704-64DE407FDCCB}"/>
                </a:ext>
              </a:extLst>
            </p:cNvPr>
            <p:cNvGrpSpPr/>
            <p:nvPr/>
          </p:nvGrpSpPr>
          <p:grpSpPr>
            <a:xfrm>
              <a:off x="5178066" y="1823316"/>
              <a:ext cx="2857464" cy="2270518"/>
              <a:chOff x="5178066" y="1823316"/>
              <a:chExt cx="2857464" cy="2270518"/>
            </a:xfrm>
          </p:grpSpPr>
          <p:grpSp>
            <p:nvGrpSpPr>
              <p:cNvPr id="17" name="Group 16">
                <a:extLst>
                  <a:ext uri="{FF2B5EF4-FFF2-40B4-BE49-F238E27FC236}">
                    <a16:creationId xmlns:a16="http://schemas.microsoft.com/office/drawing/2014/main" id="{EDBAED1F-C97C-E76A-1536-8CF8988A672A}"/>
                  </a:ext>
                </a:extLst>
              </p:cNvPr>
              <p:cNvGrpSpPr/>
              <p:nvPr/>
            </p:nvGrpSpPr>
            <p:grpSpPr>
              <a:xfrm>
                <a:off x="5178066" y="1823316"/>
                <a:ext cx="2857464" cy="948951"/>
                <a:chOff x="5451292" y="2217870"/>
                <a:chExt cx="2857464" cy="948951"/>
              </a:xfrm>
            </p:grpSpPr>
            <p:sp>
              <p:nvSpPr>
                <p:cNvPr id="14" name="Rounded Rectangle 13">
                  <a:extLst>
                    <a:ext uri="{FF2B5EF4-FFF2-40B4-BE49-F238E27FC236}">
                      <a16:creationId xmlns:a16="http://schemas.microsoft.com/office/drawing/2014/main" id="{31923ED8-E619-EF73-1FD6-B1A2229D205F}"/>
                    </a:ext>
                  </a:extLst>
                </p:cNvPr>
                <p:cNvSpPr/>
                <p:nvPr/>
              </p:nvSpPr>
              <p:spPr bwMode="auto">
                <a:xfrm>
                  <a:off x="5451292" y="2217870"/>
                  <a:ext cx="2552664" cy="644151"/>
                </a:xfrm>
                <a:prstGeom prst="round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b="1" dirty="0">
                      <a:solidFill>
                        <a:schemeClr val="tx1"/>
                      </a:solidFill>
                      <a:ea typeface="Segoe UI" pitchFamily="34" charset="0"/>
                      <a:cs typeface="Segoe UI" pitchFamily="34" charset="0"/>
                    </a:rPr>
                    <a:t>Evaluator</a:t>
                  </a:r>
                </a:p>
              </p:txBody>
            </p:sp>
            <p:sp>
              <p:nvSpPr>
                <p:cNvPr id="15" name="Rounded Rectangle 14">
                  <a:extLst>
                    <a:ext uri="{FF2B5EF4-FFF2-40B4-BE49-F238E27FC236}">
                      <a16:creationId xmlns:a16="http://schemas.microsoft.com/office/drawing/2014/main" id="{392AAD08-6842-7BA3-3F2A-38B1ECDD7E5F}"/>
                    </a:ext>
                  </a:extLst>
                </p:cNvPr>
                <p:cNvSpPr/>
                <p:nvPr/>
              </p:nvSpPr>
              <p:spPr bwMode="auto">
                <a:xfrm>
                  <a:off x="5603692" y="2370270"/>
                  <a:ext cx="2552664" cy="644151"/>
                </a:xfrm>
                <a:prstGeom prst="round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b="1" dirty="0">
                      <a:solidFill>
                        <a:schemeClr val="tx1"/>
                      </a:solidFill>
                      <a:ea typeface="Segoe UI" pitchFamily="34" charset="0"/>
                      <a:cs typeface="Segoe UI" pitchFamily="34" charset="0"/>
                    </a:rPr>
                    <a:t>Evaluator</a:t>
                  </a:r>
                </a:p>
              </p:txBody>
            </p:sp>
            <p:sp>
              <p:nvSpPr>
                <p:cNvPr id="16" name="Rounded Rectangle 15">
                  <a:extLst>
                    <a:ext uri="{FF2B5EF4-FFF2-40B4-BE49-F238E27FC236}">
                      <a16:creationId xmlns:a16="http://schemas.microsoft.com/office/drawing/2014/main" id="{66A15174-4DEE-77E4-2E8B-6FBB512E2442}"/>
                    </a:ext>
                  </a:extLst>
                </p:cNvPr>
                <p:cNvSpPr/>
                <p:nvPr/>
              </p:nvSpPr>
              <p:spPr bwMode="auto">
                <a:xfrm>
                  <a:off x="5756092" y="2522670"/>
                  <a:ext cx="2552664" cy="644151"/>
                </a:xfrm>
                <a:prstGeom prst="round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b="1" dirty="0">
                      <a:solidFill>
                        <a:schemeClr val="bg1"/>
                      </a:solidFill>
                      <a:ea typeface="Segoe UI" pitchFamily="34" charset="0"/>
                      <a:cs typeface="Segoe UI" pitchFamily="34" charset="0"/>
                    </a:rPr>
                    <a:t>Evaluator</a:t>
                  </a:r>
                </a:p>
              </p:txBody>
            </p:sp>
          </p:grpSp>
          <p:grpSp>
            <p:nvGrpSpPr>
              <p:cNvPr id="20" name="Group 19">
                <a:extLst>
                  <a:ext uri="{FF2B5EF4-FFF2-40B4-BE49-F238E27FC236}">
                    <a16:creationId xmlns:a16="http://schemas.microsoft.com/office/drawing/2014/main" id="{34ACF7C9-E073-1D98-A322-A7B4087F7C53}"/>
                  </a:ext>
                </a:extLst>
              </p:cNvPr>
              <p:cNvGrpSpPr/>
              <p:nvPr/>
            </p:nvGrpSpPr>
            <p:grpSpPr>
              <a:xfrm>
                <a:off x="5178066" y="2934925"/>
                <a:ext cx="2552664" cy="1158909"/>
                <a:chOff x="5178066" y="3047659"/>
                <a:chExt cx="2552664" cy="1158909"/>
              </a:xfrm>
            </p:grpSpPr>
            <p:sp>
              <p:nvSpPr>
                <p:cNvPr id="18" name="Rounded Rectangle 17">
                  <a:extLst>
                    <a:ext uri="{FF2B5EF4-FFF2-40B4-BE49-F238E27FC236}">
                      <a16:creationId xmlns:a16="http://schemas.microsoft.com/office/drawing/2014/main" id="{8C10C480-C66C-B5DD-7128-A36045B9A3ED}"/>
                    </a:ext>
                  </a:extLst>
                </p:cNvPr>
                <p:cNvSpPr/>
                <p:nvPr/>
              </p:nvSpPr>
              <p:spPr bwMode="auto">
                <a:xfrm>
                  <a:off x="5178066" y="3047659"/>
                  <a:ext cx="2552664" cy="1158909"/>
                </a:xfrm>
                <a:prstGeom prst="round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GB" sz="1200" b="1" dirty="0" err="1">
                      <a:solidFill>
                        <a:schemeClr val="tx1"/>
                      </a:solidFill>
                      <a:ea typeface="Segoe UI" pitchFamily="34" charset="0"/>
                      <a:cs typeface="Segoe UI" pitchFamily="34" charset="0"/>
                    </a:rPr>
                    <a:t>ChatConfiguration</a:t>
                  </a:r>
                  <a:endParaRPr lang="en-GB" sz="1200" b="1" dirty="0">
                    <a:solidFill>
                      <a:schemeClr val="tx1"/>
                    </a:solidFill>
                    <a:ea typeface="Segoe UI" pitchFamily="34" charset="0"/>
                    <a:cs typeface="Segoe UI" pitchFamily="34" charset="0"/>
                  </a:endParaRPr>
                </a:p>
              </p:txBody>
            </p:sp>
            <p:sp>
              <p:nvSpPr>
                <p:cNvPr id="19" name="Rounded Rectangle 18">
                  <a:extLst>
                    <a:ext uri="{FF2B5EF4-FFF2-40B4-BE49-F238E27FC236}">
                      <a16:creationId xmlns:a16="http://schemas.microsoft.com/office/drawing/2014/main" id="{969069F1-AD76-52E9-75CE-8515DFEA18E4}"/>
                    </a:ext>
                  </a:extLst>
                </p:cNvPr>
                <p:cNvSpPr/>
                <p:nvPr/>
              </p:nvSpPr>
              <p:spPr bwMode="auto">
                <a:xfrm>
                  <a:off x="5528795" y="3649866"/>
                  <a:ext cx="1851206" cy="339351"/>
                </a:xfrm>
                <a:prstGeom prst="roundRect">
                  <a:avLst/>
                </a:prstGeom>
                <a:solidFill>
                  <a:schemeClr val="accent3">
                    <a:lumMod val="40000"/>
                    <a:lumOff val="60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b="1" dirty="0" err="1">
                      <a:solidFill>
                        <a:schemeClr val="tx1"/>
                      </a:solidFill>
                      <a:ea typeface="Segoe UI" pitchFamily="34" charset="0"/>
                      <a:cs typeface="Segoe UI" pitchFamily="34" charset="0"/>
                    </a:rPr>
                    <a:t>IChatClient</a:t>
                  </a:r>
                  <a:endParaRPr lang="en-GB" sz="1200" b="1" dirty="0">
                    <a:solidFill>
                      <a:schemeClr val="tx1"/>
                    </a:solidFill>
                    <a:ea typeface="Segoe UI" pitchFamily="34" charset="0"/>
                    <a:cs typeface="Segoe UI" pitchFamily="34" charset="0"/>
                  </a:endParaRPr>
                </a:p>
              </p:txBody>
            </p:sp>
          </p:grpSp>
        </p:grpSp>
      </p:grpSp>
      <p:sp>
        <p:nvSpPr>
          <p:cNvPr id="23" name="Bent Arrow 22">
            <a:extLst>
              <a:ext uri="{FF2B5EF4-FFF2-40B4-BE49-F238E27FC236}">
                <a16:creationId xmlns:a16="http://schemas.microsoft.com/office/drawing/2014/main" id="{4D8642E9-5C81-B75F-0F95-F1D6C6057662}"/>
              </a:ext>
            </a:extLst>
          </p:cNvPr>
          <p:cNvSpPr/>
          <p:nvPr/>
        </p:nvSpPr>
        <p:spPr bwMode="auto">
          <a:xfrm rot="5400000">
            <a:off x="9210613" y="1505318"/>
            <a:ext cx="969062" cy="2480152"/>
          </a:xfrm>
          <a:prstGeom prst="ben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chemeClr val="bg1"/>
              </a:solidFill>
              <a:ea typeface="Segoe UI" pitchFamily="34" charset="0"/>
              <a:cs typeface="Segoe UI" pitchFamily="34" charset="0"/>
            </a:endParaRPr>
          </a:p>
        </p:txBody>
      </p:sp>
      <p:sp>
        <p:nvSpPr>
          <p:cNvPr id="24" name="Bent Arrow 23">
            <a:extLst>
              <a:ext uri="{FF2B5EF4-FFF2-40B4-BE49-F238E27FC236}">
                <a16:creationId xmlns:a16="http://schemas.microsoft.com/office/drawing/2014/main" id="{6B467173-DF90-1386-E1B5-21A3F863ADD6}"/>
              </a:ext>
            </a:extLst>
          </p:cNvPr>
          <p:cNvSpPr/>
          <p:nvPr/>
        </p:nvSpPr>
        <p:spPr bwMode="auto">
          <a:xfrm rot="10800000">
            <a:off x="9843482" y="4830317"/>
            <a:ext cx="969062" cy="969065"/>
          </a:xfrm>
          <a:prstGeom prst="ben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chemeClr val="bg1"/>
              </a:solidFill>
              <a:ea typeface="Segoe UI" pitchFamily="34" charset="0"/>
              <a:cs typeface="Segoe UI" pitchFamily="34" charset="0"/>
            </a:endParaRPr>
          </a:p>
        </p:txBody>
      </p:sp>
      <p:sp>
        <p:nvSpPr>
          <p:cNvPr id="25" name="Rounded Rectangle 24">
            <a:extLst>
              <a:ext uri="{FF2B5EF4-FFF2-40B4-BE49-F238E27FC236}">
                <a16:creationId xmlns:a16="http://schemas.microsoft.com/office/drawing/2014/main" id="{E244E6B4-11E4-F067-4DA9-9AA4E13506FE}"/>
              </a:ext>
            </a:extLst>
          </p:cNvPr>
          <p:cNvSpPr/>
          <p:nvPr/>
        </p:nvSpPr>
        <p:spPr bwMode="auto">
          <a:xfrm>
            <a:off x="6314618" y="4785859"/>
            <a:ext cx="3361128" cy="969063"/>
          </a:xfrm>
          <a:prstGeom prst="round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000" b="1" dirty="0" err="1">
                <a:solidFill>
                  <a:schemeClr val="bg1"/>
                </a:solidFill>
                <a:ea typeface="Segoe UI" pitchFamily="34" charset="0"/>
                <a:cs typeface="Segoe UI" pitchFamily="34" charset="0"/>
              </a:rPr>
              <a:t>ScenarioRun</a:t>
            </a:r>
            <a:endParaRPr lang="en-GB" sz="2000" b="1" dirty="0">
              <a:solidFill>
                <a:schemeClr val="bg1"/>
              </a:solidFill>
              <a:ea typeface="Segoe UI" pitchFamily="34" charset="0"/>
              <a:cs typeface="Segoe UI" pitchFamily="34" charset="0"/>
            </a:endParaRPr>
          </a:p>
        </p:txBody>
      </p:sp>
      <p:sp>
        <p:nvSpPr>
          <p:cNvPr id="26" name="Double Brace 25">
            <a:extLst>
              <a:ext uri="{FF2B5EF4-FFF2-40B4-BE49-F238E27FC236}">
                <a16:creationId xmlns:a16="http://schemas.microsoft.com/office/drawing/2014/main" id="{0FBBB105-79E4-080A-6FE1-9304C851CA29}"/>
              </a:ext>
            </a:extLst>
          </p:cNvPr>
          <p:cNvSpPr/>
          <p:nvPr/>
        </p:nvSpPr>
        <p:spPr>
          <a:xfrm>
            <a:off x="3306466" y="4469110"/>
            <a:ext cx="2840417" cy="1580962"/>
          </a:xfrm>
          <a:prstGeom prst="bracePair">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7" name="TextBox 26">
            <a:extLst>
              <a:ext uri="{FF2B5EF4-FFF2-40B4-BE49-F238E27FC236}">
                <a16:creationId xmlns:a16="http://schemas.microsoft.com/office/drawing/2014/main" id="{56E296B3-FFCF-7CCD-8C76-C940801E423C}"/>
              </a:ext>
            </a:extLst>
          </p:cNvPr>
          <p:cNvSpPr txBox="1"/>
          <p:nvPr/>
        </p:nvSpPr>
        <p:spPr>
          <a:xfrm>
            <a:off x="3432128" y="4785859"/>
            <a:ext cx="2562897" cy="929357"/>
          </a:xfrm>
          <a:prstGeom prst="rect">
            <a:avLst/>
          </a:prstGeom>
          <a:noFill/>
        </p:spPr>
        <p:txBody>
          <a:bodyPr wrap="square" lIns="0" tIns="0" rIns="0" bIns="0" rtlCol="0">
            <a:spAutoFit/>
          </a:bodyPr>
          <a:lstStyle/>
          <a:p>
            <a:pPr algn="ctr">
              <a:lnSpc>
                <a:spcPct val="150000"/>
              </a:lnSpc>
            </a:pPr>
            <a:r>
              <a:rPr lang="en-GB" sz="1400" dirty="0">
                <a:solidFill>
                  <a:schemeClr val="bg1"/>
                </a:solidFill>
              </a:rPr>
              <a:t>Question / Query</a:t>
            </a:r>
          </a:p>
          <a:p>
            <a:pPr algn="ctr">
              <a:lnSpc>
                <a:spcPct val="150000"/>
              </a:lnSpc>
            </a:pPr>
            <a:r>
              <a:rPr lang="en-GB" sz="1400" dirty="0">
                <a:solidFill>
                  <a:schemeClr val="bg1"/>
                </a:solidFill>
              </a:rPr>
              <a:t>Answer from RAG System</a:t>
            </a:r>
          </a:p>
          <a:p>
            <a:pPr algn="ctr">
              <a:lnSpc>
                <a:spcPct val="150000"/>
              </a:lnSpc>
            </a:pPr>
            <a:r>
              <a:rPr lang="en-GB" sz="1400" dirty="0">
                <a:solidFill>
                  <a:schemeClr val="bg1"/>
                </a:solidFill>
              </a:rPr>
              <a:t>Evaluator Additional context</a:t>
            </a:r>
          </a:p>
        </p:txBody>
      </p:sp>
      <p:sp>
        <p:nvSpPr>
          <p:cNvPr id="28" name="Rounded Rectangle 27">
            <a:extLst>
              <a:ext uri="{FF2B5EF4-FFF2-40B4-BE49-F238E27FC236}">
                <a16:creationId xmlns:a16="http://schemas.microsoft.com/office/drawing/2014/main" id="{EAE695E6-CAAF-A5CD-03C2-AC4AF4C72431}"/>
              </a:ext>
            </a:extLst>
          </p:cNvPr>
          <p:cNvSpPr/>
          <p:nvPr/>
        </p:nvSpPr>
        <p:spPr bwMode="auto">
          <a:xfrm>
            <a:off x="973918" y="3848483"/>
            <a:ext cx="1889189" cy="644151"/>
          </a:xfrm>
          <a:prstGeom prst="roundRect">
            <a:avLst/>
          </a:prstGeom>
          <a:solidFill>
            <a:schemeClr val="bg1">
              <a:lumMod val="90000"/>
              <a:lumOff val="10000"/>
            </a:schemeClr>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b="1" dirty="0" err="1">
                <a:solidFill>
                  <a:schemeClr val="tx1"/>
                </a:solidFill>
                <a:ea typeface="Segoe UI" pitchFamily="34" charset="0"/>
                <a:cs typeface="Segoe UI" pitchFamily="34" charset="0"/>
              </a:rPr>
              <a:t>EvaluationResult</a:t>
            </a:r>
            <a:endParaRPr lang="en-GB" sz="1200" b="1" dirty="0">
              <a:solidFill>
                <a:schemeClr val="tx1"/>
              </a:solidFill>
              <a:ea typeface="Segoe UI" pitchFamily="34" charset="0"/>
              <a:cs typeface="Segoe UI" pitchFamily="34" charset="0"/>
            </a:endParaRPr>
          </a:p>
        </p:txBody>
      </p:sp>
      <p:grpSp>
        <p:nvGrpSpPr>
          <p:cNvPr id="31" name="Group 30">
            <a:extLst>
              <a:ext uri="{FF2B5EF4-FFF2-40B4-BE49-F238E27FC236}">
                <a16:creationId xmlns:a16="http://schemas.microsoft.com/office/drawing/2014/main" id="{9698E90C-A52F-64EC-1AF3-FD56D5AA42C2}"/>
              </a:ext>
            </a:extLst>
          </p:cNvPr>
          <p:cNvGrpSpPr/>
          <p:nvPr/>
        </p:nvGrpSpPr>
        <p:grpSpPr>
          <a:xfrm>
            <a:off x="1714940" y="4578241"/>
            <a:ext cx="1263932" cy="1386452"/>
            <a:chOff x="1714940" y="4816235"/>
            <a:chExt cx="1263932" cy="1386452"/>
          </a:xfrm>
          <a:solidFill>
            <a:schemeClr val="tx1"/>
          </a:solidFill>
        </p:grpSpPr>
        <p:sp>
          <p:nvSpPr>
            <p:cNvPr id="29" name="Bent Arrow 28">
              <a:extLst>
                <a:ext uri="{FF2B5EF4-FFF2-40B4-BE49-F238E27FC236}">
                  <a16:creationId xmlns:a16="http://schemas.microsoft.com/office/drawing/2014/main" id="{B7CFA87E-D3FB-CD36-8D16-C11DE4EFE63C}"/>
                </a:ext>
              </a:extLst>
            </p:cNvPr>
            <p:cNvSpPr/>
            <p:nvPr/>
          </p:nvSpPr>
          <p:spPr bwMode="auto">
            <a:xfrm rot="16200000">
              <a:off x="1943601" y="4587574"/>
              <a:ext cx="806609" cy="1263932"/>
            </a:xfrm>
            <a:prstGeom prst="ben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chemeClr val="bg1"/>
                </a:solidFill>
                <a:ea typeface="Segoe UI" pitchFamily="34" charset="0"/>
                <a:cs typeface="Segoe UI" pitchFamily="34" charset="0"/>
              </a:endParaRPr>
            </a:p>
          </p:txBody>
        </p:sp>
        <p:sp>
          <p:nvSpPr>
            <p:cNvPr id="30" name="Bent Arrow 29">
              <a:extLst>
                <a:ext uri="{FF2B5EF4-FFF2-40B4-BE49-F238E27FC236}">
                  <a16:creationId xmlns:a16="http://schemas.microsoft.com/office/drawing/2014/main" id="{15D67E6B-359D-7965-0427-51963C4CA616}"/>
                </a:ext>
              </a:extLst>
            </p:cNvPr>
            <p:cNvSpPr/>
            <p:nvPr/>
          </p:nvSpPr>
          <p:spPr bwMode="auto">
            <a:xfrm rot="5400000" flipV="1">
              <a:off x="1943601" y="5167417"/>
              <a:ext cx="806609" cy="1263932"/>
            </a:xfrm>
            <a:prstGeom prst="ben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chemeClr val="bg1"/>
                </a:solidFill>
                <a:ea typeface="Segoe UI" pitchFamily="34" charset="0"/>
                <a:cs typeface="Segoe UI" pitchFamily="34" charset="0"/>
              </a:endParaRPr>
            </a:p>
          </p:txBody>
        </p:sp>
      </p:grpSp>
      <p:pic>
        <p:nvPicPr>
          <p:cNvPr id="34" name="Picture 33">
            <a:extLst>
              <a:ext uri="{FF2B5EF4-FFF2-40B4-BE49-F238E27FC236}">
                <a16:creationId xmlns:a16="http://schemas.microsoft.com/office/drawing/2014/main" id="{677E82CF-DB4E-367E-A358-DD3F0D62F812}"/>
              </a:ext>
            </a:extLst>
          </p:cNvPr>
          <p:cNvPicPr>
            <a:picLocks noChangeAspect="1"/>
          </p:cNvPicPr>
          <p:nvPr/>
        </p:nvPicPr>
        <p:blipFill>
          <a:blip r:embed="rId2"/>
          <a:stretch>
            <a:fillRect/>
          </a:stretch>
        </p:blipFill>
        <p:spPr>
          <a:xfrm>
            <a:off x="1621421" y="6103709"/>
            <a:ext cx="594182" cy="594182"/>
          </a:xfrm>
          <a:prstGeom prst="rect">
            <a:avLst/>
          </a:prstGeom>
        </p:spPr>
      </p:pic>
      <p:sp>
        <p:nvSpPr>
          <p:cNvPr id="35" name="TextBox 34">
            <a:extLst>
              <a:ext uri="{FF2B5EF4-FFF2-40B4-BE49-F238E27FC236}">
                <a16:creationId xmlns:a16="http://schemas.microsoft.com/office/drawing/2014/main" id="{AABA0464-8E2A-38A7-66F6-AB00B5444BE9}"/>
              </a:ext>
            </a:extLst>
          </p:cNvPr>
          <p:cNvSpPr txBox="1"/>
          <p:nvPr/>
        </p:nvSpPr>
        <p:spPr>
          <a:xfrm>
            <a:off x="6658430" y="227596"/>
            <a:ext cx="5404722" cy="276999"/>
          </a:xfrm>
          <a:prstGeom prst="rect">
            <a:avLst/>
          </a:prstGeom>
          <a:noFill/>
        </p:spPr>
        <p:txBody>
          <a:bodyPr wrap="square">
            <a:spAutoFit/>
          </a:bodyPr>
          <a:lstStyle/>
          <a:p>
            <a:pPr algn="r"/>
            <a:r>
              <a:rPr lang="en-GB" sz="1200" b="1" dirty="0" err="1">
                <a:solidFill>
                  <a:schemeClr val="bg1"/>
                </a:solidFill>
              </a:rPr>
              <a:t>Microsoft.Extensions.AI.Evaluation.Reporting</a:t>
            </a:r>
            <a:endParaRPr lang="en-GB" sz="1200" b="1" dirty="0">
              <a:solidFill>
                <a:schemeClr val="bg1"/>
              </a:solidFill>
            </a:endParaRPr>
          </a:p>
        </p:txBody>
      </p:sp>
    </p:spTree>
    <p:extLst>
      <p:ext uri="{BB962C8B-B14F-4D97-AF65-F5344CB8AC3E}">
        <p14:creationId xmlns:p14="http://schemas.microsoft.com/office/powerpoint/2010/main" val="1981727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people playing violin inside dim room">
            <a:extLst>
              <a:ext uri="{FF2B5EF4-FFF2-40B4-BE49-F238E27FC236}">
                <a16:creationId xmlns:a16="http://schemas.microsoft.com/office/drawing/2014/main" id="{70D4FC63-2EE1-AA66-567A-331C80A38870}"/>
              </a:ext>
            </a:extLst>
          </p:cNvPr>
          <p:cNvPicPr>
            <a:picLocks noChangeAspect="1" noChangeArrowheads="1"/>
          </p:cNvPicPr>
          <p:nvPr/>
        </p:nvPicPr>
        <p:blipFill rotWithShape="1">
          <a:blip r:embed="rId3">
            <a:alphaModFix amt="50000"/>
            <a:duotone>
              <a:schemeClr val="accent6">
                <a:shade val="45000"/>
                <a:satMod val="135000"/>
              </a:schemeClr>
              <a:prstClr val="white"/>
            </a:duotone>
            <a:extLst>
              <a:ext uri="{28A0092B-C50C-407E-A947-70E740481C1C}">
                <a14:useLocalDpi xmlns:a14="http://schemas.microsoft.com/office/drawing/2010/main" val="0"/>
              </a:ext>
            </a:extLst>
          </a:blip>
          <a:srcRect t="8114" b="7616"/>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61ACC77-BA0A-FB76-C9E8-6676CEA25D8C}"/>
              </a:ext>
            </a:extLst>
          </p:cNvPr>
          <p:cNvSpPr txBox="1"/>
          <p:nvPr/>
        </p:nvSpPr>
        <p:spPr>
          <a:xfrm>
            <a:off x="1524000" y="1122362"/>
            <a:ext cx="9144000" cy="290051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8800" dirty="0">
                <a:solidFill>
                  <a:srgbClr val="FFFFFF"/>
                </a:solidFill>
                <a:latin typeface="Montserrat" pitchFamily="2" charset="77"/>
                <a:ea typeface="+mj-ea"/>
                <a:cs typeface="+mj-cs"/>
              </a:rPr>
              <a:t>Demo time!</a:t>
            </a:r>
          </a:p>
        </p:txBody>
      </p:sp>
    </p:spTree>
    <p:extLst>
      <p:ext uri="{BB962C8B-B14F-4D97-AF65-F5344CB8AC3E}">
        <p14:creationId xmlns:p14="http://schemas.microsoft.com/office/powerpoint/2010/main" val="4232889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6EDC1-0295-F114-5866-59ACD9652C88}"/>
              </a:ext>
            </a:extLst>
          </p:cNvPr>
          <p:cNvSpPr>
            <a:spLocks noGrp="1"/>
          </p:cNvSpPr>
          <p:nvPr>
            <p:ph type="title"/>
          </p:nvPr>
        </p:nvSpPr>
        <p:spPr/>
        <p:txBody>
          <a:bodyPr/>
          <a:lstStyle/>
          <a:p>
            <a:r>
              <a:rPr lang="en-GB" dirty="0"/>
              <a:t>01</a:t>
            </a:r>
          </a:p>
        </p:txBody>
      </p:sp>
      <p:sp>
        <p:nvSpPr>
          <p:cNvPr id="3" name="Content Placeholder 2">
            <a:extLst>
              <a:ext uri="{FF2B5EF4-FFF2-40B4-BE49-F238E27FC236}">
                <a16:creationId xmlns:a16="http://schemas.microsoft.com/office/drawing/2014/main" id="{EEF612D3-CD6B-B955-BF6E-2D48CB964993}"/>
              </a:ext>
            </a:extLst>
          </p:cNvPr>
          <p:cNvSpPr>
            <a:spLocks noGrp="1"/>
          </p:cNvSpPr>
          <p:nvPr>
            <p:ph sz="quarter" idx="10"/>
          </p:nvPr>
        </p:nvSpPr>
        <p:spPr/>
        <p:txBody>
          <a:bodyPr>
            <a:normAutofit/>
          </a:bodyPr>
          <a:lstStyle/>
          <a:p>
            <a:r>
              <a:rPr lang="en-GB" sz="6600" dirty="0"/>
              <a:t>Logging</a:t>
            </a:r>
          </a:p>
        </p:txBody>
      </p:sp>
    </p:spTree>
    <p:extLst>
      <p:ext uri="{BB962C8B-B14F-4D97-AF65-F5344CB8AC3E}">
        <p14:creationId xmlns:p14="http://schemas.microsoft.com/office/powerpoint/2010/main" val="3818690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C09E8-E651-DCB5-950B-CFC39BE00FF2}"/>
              </a:ext>
            </a:extLst>
          </p:cNvPr>
          <p:cNvSpPr>
            <a:spLocks noGrp="1"/>
          </p:cNvSpPr>
          <p:nvPr>
            <p:ph type="title" idx="4294967295"/>
          </p:nvPr>
        </p:nvSpPr>
        <p:spPr>
          <a:xfrm>
            <a:off x="0" y="3152775"/>
            <a:ext cx="12192000" cy="552450"/>
          </a:xfrm>
          <a:prstGeom prst="rect">
            <a:avLst/>
          </a:prstGeom>
        </p:spPr>
        <p:txBody>
          <a:bodyPr>
            <a:normAutofit fontScale="90000"/>
          </a:bodyPr>
          <a:lstStyle/>
          <a:p>
            <a:pPr algn="ctr"/>
            <a:r>
              <a:rPr lang="en-GB" dirty="0">
                <a:solidFill>
                  <a:schemeClr val="bg1"/>
                </a:solidFill>
              </a:rPr>
              <a:t>Semantic Kernel supports OpenTelemetry standard</a:t>
            </a:r>
          </a:p>
        </p:txBody>
      </p:sp>
    </p:spTree>
    <p:extLst>
      <p:ext uri="{BB962C8B-B14F-4D97-AF65-F5344CB8AC3E}">
        <p14:creationId xmlns:p14="http://schemas.microsoft.com/office/powerpoint/2010/main" val="2726116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538842-AC16-EE1F-90AC-B122BABCBFE8}"/>
              </a:ext>
            </a:extLst>
          </p:cNvPr>
          <p:cNvPicPr>
            <a:picLocks noChangeAspect="1"/>
          </p:cNvPicPr>
          <p:nvPr/>
        </p:nvPicPr>
        <p:blipFill>
          <a:blip r:embed="rId2"/>
          <a:stretch>
            <a:fillRect/>
          </a:stretch>
        </p:blipFill>
        <p:spPr>
          <a:xfrm>
            <a:off x="2955636" y="255728"/>
            <a:ext cx="6280727" cy="6346543"/>
          </a:xfrm>
          <a:prstGeom prst="rect">
            <a:avLst/>
          </a:prstGeom>
          <a:ln>
            <a:solidFill>
              <a:schemeClr val="tx1"/>
            </a:solidFill>
          </a:ln>
        </p:spPr>
      </p:pic>
    </p:spTree>
    <p:extLst>
      <p:ext uri="{BB962C8B-B14F-4D97-AF65-F5344CB8AC3E}">
        <p14:creationId xmlns:p14="http://schemas.microsoft.com/office/powerpoint/2010/main" val="5738840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Visualize traces on Azure AI Foundry Tracing UI">
            <a:extLst>
              <a:ext uri="{FF2B5EF4-FFF2-40B4-BE49-F238E27FC236}">
                <a16:creationId xmlns:a16="http://schemas.microsoft.com/office/drawing/2014/main" id="{52DF0F6C-BF45-6738-F92A-CC5093C37F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 y="0"/>
            <a:ext cx="117856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924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428102-3EA7-FACF-D222-02C62F68768E}"/>
              </a:ext>
            </a:extLst>
          </p:cNvPr>
          <p:cNvPicPr>
            <a:picLocks noChangeAspect="1"/>
          </p:cNvPicPr>
          <p:nvPr/>
        </p:nvPicPr>
        <p:blipFill>
          <a:blip r:embed="rId2"/>
          <a:srcRect l="5316" r="-1" b="-1"/>
          <a:stretch/>
        </p:blipFill>
        <p:spPr>
          <a:xfrm>
            <a:off x="20" y="1282"/>
            <a:ext cx="12191980" cy="6856718"/>
          </a:xfrm>
          <a:prstGeom prst="rect">
            <a:avLst/>
          </a:prstGeom>
        </p:spPr>
      </p:pic>
    </p:spTree>
    <p:extLst>
      <p:ext uri="{BB962C8B-B14F-4D97-AF65-F5344CB8AC3E}">
        <p14:creationId xmlns:p14="http://schemas.microsoft.com/office/powerpoint/2010/main" val="324323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7A77CC-105F-DA39-A696-3DF000B5B4C0}"/>
              </a:ext>
            </a:extLst>
          </p:cNvPr>
          <p:cNvPicPr>
            <a:picLocks noChangeAspect="1"/>
          </p:cNvPicPr>
          <p:nvPr/>
        </p:nvPicPr>
        <p:blipFill>
          <a:blip r:embed="rId2"/>
          <a:stretch>
            <a:fillRect/>
          </a:stretch>
        </p:blipFill>
        <p:spPr>
          <a:xfrm>
            <a:off x="-678856" y="1"/>
            <a:ext cx="12870856" cy="6858000"/>
          </a:xfrm>
          <a:prstGeom prst="rect">
            <a:avLst/>
          </a:prstGeom>
        </p:spPr>
      </p:pic>
    </p:spTree>
    <p:extLst>
      <p:ext uri="{BB962C8B-B14F-4D97-AF65-F5344CB8AC3E}">
        <p14:creationId xmlns:p14="http://schemas.microsoft.com/office/powerpoint/2010/main" val="3109873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983D-2888-36EE-5D3E-21DFDBBE059C}"/>
              </a:ext>
            </a:extLst>
          </p:cNvPr>
          <p:cNvSpPr>
            <a:spLocks noGrp="1"/>
          </p:cNvSpPr>
          <p:nvPr>
            <p:ph type="title"/>
          </p:nvPr>
        </p:nvSpPr>
        <p:spPr/>
        <p:txBody>
          <a:bodyPr/>
          <a:lstStyle/>
          <a:p>
            <a:r>
              <a:rPr lang="en-GB" dirty="0"/>
              <a:t>02</a:t>
            </a:r>
          </a:p>
        </p:txBody>
      </p:sp>
      <p:sp>
        <p:nvSpPr>
          <p:cNvPr id="3" name="Content Placeholder 2">
            <a:extLst>
              <a:ext uri="{FF2B5EF4-FFF2-40B4-BE49-F238E27FC236}">
                <a16:creationId xmlns:a16="http://schemas.microsoft.com/office/drawing/2014/main" id="{C38D0263-8B43-F2E1-8DF7-AEB29014B67C}"/>
              </a:ext>
            </a:extLst>
          </p:cNvPr>
          <p:cNvSpPr>
            <a:spLocks noGrp="1"/>
          </p:cNvSpPr>
          <p:nvPr>
            <p:ph sz="quarter" idx="10"/>
          </p:nvPr>
        </p:nvSpPr>
        <p:spPr/>
        <p:txBody>
          <a:bodyPr/>
          <a:lstStyle/>
          <a:p>
            <a:r>
              <a:rPr lang="en-GB" dirty="0"/>
              <a:t>AI Evaluation</a:t>
            </a:r>
          </a:p>
        </p:txBody>
      </p:sp>
    </p:spTree>
    <p:extLst>
      <p:ext uri="{BB962C8B-B14F-4D97-AF65-F5344CB8AC3E}">
        <p14:creationId xmlns:p14="http://schemas.microsoft.com/office/powerpoint/2010/main" val="3448500985"/>
      </p:ext>
    </p:extLst>
  </p:cSld>
  <p:clrMapOvr>
    <a:masterClrMapping/>
  </p:clrMapOvr>
</p:sld>
</file>

<file path=ppt/theme/theme1.xml><?xml version="1.0" encoding="utf-8"?>
<a:theme xmlns:a="http://schemas.openxmlformats.org/drawingml/2006/main" name="GlobalAIPeru">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lobalAIPeru" id="{F90B3B52-4F7C-48CF-A85C-0C4CDDF997BB}" vid="{6A3FF3A1-9E4E-414B-AEB5-75DD3A64801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GlobalAIPeru</Template>
  <TotalTime>7526</TotalTime>
  <Words>686</Words>
  <Application>Microsoft Office PowerPoint</Application>
  <PresentationFormat>Widescreen</PresentationFormat>
  <Paragraphs>78</Paragraphs>
  <Slides>23</Slides>
  <Notes>3</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34" baseType="lpstr">
      <vt:lpstr>Aptos</vt:lpstr>
      <vt:lpstr>Arial</vt:lpstr>
      <vt:lpstr>Calibri</vt:lpstr>
      <vt:lpstr>Lufga</vt:lpstr>
      <vt:lpstr>Montserrat</vt:lpstr>
      <vt:lpstr>Montserrat SemiBold</vt:lpstr>
      <vt:lpstr>Quicksand</vt:lpstr>
      <vt:lpstr>Segoe UI</vt:lpstr>
      <vt:lpstr>Wingdings</vt:lpstr>
      <vt:lpstr>GlobalAIPeru</vt:lpstr>
      <vt:lpstr>CorelDRAW</vt:lpstr>
      <vt:lpstr>Logging y Evaluación Mejores Practicas</vt:lpstr>
      <vt:lpstr>PowerPoint Presentation</vt:lpstr>
      <vt:lpstr>01</vt:lpstr>
      <vt:lpstr>Semantic Kernel supports OpenTelemetry standard</vt:lpstr>
      <vt:lpstr>PowerPoint Presentation</vt:lpstr>
      <vt:lpstr>PowerPoint Presentation</vt:lpstr>
      <vt:lpstr>PowerPoint Presentation</vt:lpstr>
      <vt:lpstr>PowerPoint Presentation</vt:lpstr>
      <vt:lpstr>02</vt:lpstr>
      <vt:lpstr>PowerPoint Presentation</vt:lpstr>
      <vt:lpstr>PowerPoint Presentation</vt:lpstr>
      <vt:lpstr>PowerPoint Presentation</vt:lpstr>
      <vt:lpstr>Evaluation criterias</vt:lpstr>
      <vt:lpstr>03</vt:lpstr>
      <vt:lpstr>PowerPoint Presentation</vt:lpstr>
      <vt:lpstr>PowerPoint Presentation</vt:lpstr>
      <vt:lpstr>PowerPoint Presentation</vt:lpstr>
      <vt:lpstr>04</vt:lpstr>
      <vt:lpstr>PowerPoint Presentation</vt:lpstr>
      <vt:lpstr>PowerPoint Presentation</vt:lpstr>
      <vt:lpstr>Evaluators</vt:lpstr>
      <vt:lpstr>Reporting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Luis Mañez</dc:creator>
  <cp:lastModifiedBy>Ruben Toribio</cp:lastModifiedBy>
  <cp:revision>42</cp:revision>
  <dcterms:created xsi:type="dcterms:W3CDTF">2024-09-17T16:20:46Z</dcterms:created>
  <dcterms:modified xsi:type="dcterms:W3CDTF">2025-07-09T10:15:33Z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3757039-0098-4bca-a9e9-36cfb9d0675e_Enabled">
    <vt:lpwstr>true</vt:lpwstr>
  </property>
  <property fmtid="{D5CDD505-2E9C-101B-9397-08002B2CF9AE}" pid="3" name="MSIP_Label_b3757039-0098-4bca-a9e9-36cfb9d0675e_SetDate">
    <vt:lpwstr>2024-09-17T16:23:32Z</vt:lpwstr>
  </property>
  <property fmtid="{D5CDD505-2E9C-101B-9397-08002B2CF9AE}" pid="4" name="MSIP_Label_b3757039-0098-4bca-a9e9-36cfb9d0675e_Method">
    <vt:lpwstr>Privileged</vt:lpwstr>
  </property>
  <property fmtid="{D5CDD505-2E9C-101B-9397-08002B2CF9AE}" pid="5" name="MSIP_Label_b3757039-0098-4bca-a9e9-36cfb9d0675e_Name">
    <vt:lpwstr>GENERAL</vt:lpwstr>
  </property>
  <property fmtid="{D5CDD505-2E9C-101B-9397-08002B2CF9AE}" pid="6" name="MSIP_Label_b3757039-0098-4bca-a9e9-36cfb9d0675e_SiteId">
    <vt:lpwstr>ba4bb771-3da5-4ca3-ae29-bcf2d5763624</vt:lpwstr>
  </property>
  <property fmtid="{D5CDD505-2E9C-101B-9397-08002B2CF9AE}" pid="7" name="MSIP_Label_b3757039-0098-4bca-a9e9-36cfb9d0675e_ActionId">
    <vt:lpwstr>a77ea2c8-ff12-435b-86b6-451861b8a832</vt:lpwstr>
  </property>
  <property fmtid="{D5CDD505-2E9C-101B-9397-08002B2CF9AE}" pid="8" name="MSIP_Label_b3757039-0098-4bca-a9e9-36cfb9d0675e_ContentBits">
    <vt:lpwstr>0</vt:lpwstr>
  </property>
</Properties>
</file>